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74" r:id="rId5"/>
    <p:sldId id="261" r:id="rId6"/>
    <p:sldId id="259" r:id="rId7"/>
    <p:sldId id="316" r:id="rId8"/>
    <p:sldId id="318" r:id="rId9"/>
    <p:sldId id="320" r:id="rId10"/>
    <p:sldId id="272" r:id="rId11"/>
    <p:sldId id="275" r:id="rId12"/>
    <p:sldId id="310" r:id="rId13"/>
    <p:sldId id="327" r:id="rId14"/>
    <p:sldId id="298" r:id="rId15"/>
    <p:sldId id="301" r:id="rId16"/>
    <p:sldId id="299" r:id="rId17"/>
    <p:sldId id="302" r:id="rId18"/>
    <p:sldId id="303" r:id="rId19"/>
    <p:sldId id="304" r:id="rId20"/>
    <p:sldId id="305" r:id="rId21"/>
    <p:sldId id="306" r:id="rId22"/>
    <p:sldId id="307" r:id="rId23"/>
    <p:sldId id="308" r:id="rId24"/>
    <p:sldId id="309" r:id="rId25"/>
    <p:sldId id="297" r:id="rId26"/>
    <p:sldId id="312" r:id="rId27"/>
    <p:sldId id="311" r:id="rId28"/>
    <p:sldId id="313" r:id="rId29"/>
    <p:sldId id="321" r:id="rId30"/>
    <p:sldId id="322" r:id="rId31"/>
    <p:sldId id="328" r:id="rId32"/>
    <p:sldId id="317" r:id="rId33"/>
    <p:sldId id="324" r:id="rId34"/>
    <p:sldId id="325" r:id="rId35"/>
    <p:sldId id="326" r:id="rId36"/>
    <p:sldId id="323" r:id="rId37"/>
    <p:sldId id="315" r:id="rId38"/>
    <p:sldId id="296" r:id="rId39"/>
    <p:sldId id="265" r:id="rId40"/>
  </p:sldIdLst>
  <p:sldSz cx="12190413" cy="6859588"/>
  <p:notesSz cx="6797675" cy="9928225"/>
  <p:defaultTex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jectenwerk | Linda" initials="P|L" lastIdx="1" clrIdx="0">
    <p:extLst>
      <p:ext uri="{19B8F6BF-5375-455C-9EA6-DF929625EA0E}">
        <p15:presenceInfo xmlns:p15="http://schemas.microsoft.com/office/powerpoint/2012/main" userId="Projectenwerk | Lin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6" autoAdjust="0"/>
    <p:restoredTop sz="75232" autoAdjust="0"/>
  </p:normalViewPr>
  <p:slideViewPr>
    <p:cSldViewPr>
      <p:cViewPr varScale="1">
        <p:scale>
          <a:sx n="82" d="100"/>
          <a:sy n="82" d="100"/>
        </p:scale>
        <p:origin x="648" y="176"/>
      </p:cViewPr>
      <p:guideLst>
        <p:guide orient="horz" pos="2161"/>
        <p:guide pos="3840"/>
      </p:guideLst>
    </p:cSldViewPr>
  </p:slideViewPr>
  <p:notesTextViewPr>
    <p:cViewPr>
      <p:scale>
        <a:sx n="1" d="1"/>
        <a:sy n="1" d="1"/>
      </p:scale>
      <p:origin x="0" y="0"/>
    </p:cViewPr>
  </p:notesTextViewPr>
  <p:notesViewPr>
    <p:cSldViewPr>
      <p:cViewPr varScale="1">
        <p:scale>
          <a:sx n="95" d="100"/>
          <a:sy n="95" d="100"/>
        </p:scale>
        <p:origin x="-3444" y="-6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C3447-880A-4137-BBB6-C293B313671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nl-NL"/>
        </a:p>
      </dgm:t>
    </dgm:pt>
    <dgm:pt modelId="{2B5014E9-6759-4AF7-942F-9B60F890883F}">
      <dgm:prSet phldrT="[Tekst]"/>
      <dgm:spPr/>
      <dgm:t>
        <a:bodyPr/>
        <a:lstStyle/>
        <a:p>
          <a:r>
            <a:rPr lang="nl-NL" dirty="0"/>
            <a:t>1</a:t>
          </a:r>
        </a:p>
      </dgm:t>
    </dgm:pt>
    <dgm:pt modelId="{6A94AAA9-C741-4BAE-94CF-CAA29E2C10A9}" type="parTrans" cxnId="{46684070-612C-41E1-928E-0096D71ECAEF}">
      <dgm:prSet/>
      <dgm:spPr/>
      <dgm:t>
        <a:bodyPr/>
        <a:lstStyle/>
        <a:p>
          <a:endParaRPr lang="nl-NL"/>
        </a:p>
      </dgm:t>
    </dgm:pt>
    <dgm:pt modelId="{875AE887-4C33-4FE1-AB54-304DB1A08BA6}" type="sibTrans" cxnId="{46684070-612C-41E1-928E-0096D71ECAEF}">
      <dgm:prSet/>
      <dgm:spPr/>
      <dgm:t>
        <a:bodyPr/>
        <a:lstStyle/>
        <a:p>
          <a:endParaRPr lang="nl-NL"/>
        </a:p>
      </dgm:t>
    </dgm:pt>
    <dgm:pt modelId="{6E6944C8-6D20-4911-8302-5FEECF2A0CD6}">
      <dgm:prSet phldrT="[Tekst]"/>
      <dgm:spPr/>
      <dgm:t>
        <a:bodyPr/>
        <a:lstStyle/>
        <a:p>
          <a:r>
            <a:rPr lang="nl-NL" dirty="0"/>
            <a:t>Juridische grondslag</a:t>
          </a:r>
        </a:p>
      </dgm:t>
    </dgm:pt>
    <dgm:pt modelId="{285796ED-4FF6-4E4B-B193-3E5C1452EF9D}" type="parTrans" cxnId="{FF909A0F-E6B2-4EE9-838E-6EFD5A5C8BF3}">
      <dgm:prSet/>
      <dgm:spPr/>
      <dgm:t>
        <a:bodyPr/>
        <a:lstStyle/>
        <a:p>
          <a:endParaRPr lang="nl-NL"/>
        </a:p>
      </dgm:t>
    </dgm:pt>
    <dgm:pt modelId="{D95B4093-0D30-43CA-BDC9-40618D07ED6C}" type="sibTrans" cxnId="{FF909A0F-E6B2-4EE9-838E-6EFD5A5C8BF3}">
      <dgm:prSet/>
      <dgm:spPr/>
      <dgm:t>
        <a:bodyPr/>
        <a:lstStyle/>
        <a:p>
          <a:endParaRPr lang="nl-NL"/>
        </a:p>
      </dgm:t>
    </dgm:pt>
    <dgm:pt modelId="{37BC084A-DD90-4776-BC55-5BB9CDD8242D}">
      <dgm:prSet phldrT="[Tekst]"/>
      <dgm:spPr/>
      <dgm:t>
        <a:bodyPr/>
        <a:lstStyle/>
        <a:p>
          <a:r>
            <a:rPr lang="nl-NL" dirty="0"/>
            <a:t>2</a:t>
          </a:r>
        </a:p>
      </dgm:t>
    </dgm:pt>
    <dgm:pt modelId="{291F3974-30FA-410E-9E2F-01537E4B218C}" type="parTrans" cxnId="{4ACE7A8E-F9A3-4658-B5D4-0664CDA01354}">
      <dgm:prSet/>
      <dgm:spPr/>
      <dgm:t>
        <a:bodyPr/>
        <a:lstStyle/>
        <a:p>
          <a:endParaRPr lang="nl-NL"/>
        </a:p>
      </dgm:t>
    </dgm:pt>
    <dgm:pt modelId="{103491E0-6ED7-42D1-BBC0-195E839891B9}" type="sibTrans" cxnId="{4ACE7A8E-F9A3-4658-B5D4-0664CDA01354}">
      <dgm:prSet/>
      <dgm:spPr/>
      <dgm:t>
        <a:bodyPr/>
        <a:lstStyle/>
        <a:p>
          <a:endParaRPr lang="nl-NL"/>
        </a:p>
      </dgm:t>
    </dgm:pt>
    <dgm:pt modelId="{C3B77859-758D-455D-A1DF-C40F7C6C174A}">
      <dgm:prSet phldrT="[Tekst]"/>
      <dgm:spPr/>
      <dgm:t>
        <a:bodyPr/>
        <a:lstStyle/>
        <a:p>
          <a:r>
            <a:rPr lang="nl-NL" dirty="0"/>
            <a:t>Besluit tot uitvoeren van verplichte zorg</a:t>
          </a:r>
        </a:p>
      </dgm:t>
    </dgm:pt>
    <dgm:pt modelId="{EDBAC330-339B-47D3-8249-487DF476F649}" type="parTrans" cxnId="{A8EA2D5F-9DAC-46EF-9D68-E6628A894913}">
      <dgm:prSet/>
      <dgm:spPr/>
      <dgm:t>
        <a:bodyPr/>
        <a:lstStyle/>
        <a:p>
          <a:endParaRPr lang="nl-NL"/>
        </a:p>
      </dgm:t>
    </dgm:pt>
    <dgm:pt modelId="{BCAAEBAB-87AC-44B5-9CC7-345FEB2FB87D}" type="sibTrans" cxnId="{A8EA2D5F-9DAC-46EF-9D68-E6628A894913}">
      <dgm:prSet/>
      <dgm:spPr/>
      <dgm:t>
        <a:bodyPr/>
        <a:lstStyle/>
        <a:p>
          <a:endParaRPr lang="nl-NL"/>
        </a:p>
      </dgm:t>
    </dgm:pt>
    <dgm:pt modelId="{C6F7529F-4AC5-4D9A-BD55-3A4F4F92B7FE}">
      <dgm:prSet phldrT="[Tekst]"/>
      <dgm:spPr/>
      <dgm:t>
        <a:bodyPr/>
        <a:lstStyle/>
        <a:p>
          <a:r>
            <a:rPr lang="nl-NL" dirty="0"/>
            <a:t>3</a:t>
          </a:r>
        </a:p>
      </dgm:t>
    </dgm:pt>
    <dgm:pt modelId="{9F6E45E3-08EE-423D-86FB-E732386F572D}" type="parTrans" cxnId="{3CCF99AA-2D76-4615-A22F-5279F5800DC5}">
      <dgm:prSet/>
      <dgm:spPr/>
      <dgm:t>
        <a:bodyPr/>
        <a:lstStyle/>
        <a:p>
          <a:endParaRPr lang="nl-NL"/>
        </a:p>
      </dgm:t>
    </dgm:pt>
    <dgm:pt modelId="{D4275673-6BF5-4B2E-80F7-7AD1E27B8711}" type="sibTrans" cxnId="{3CCF99AA-2D76-4615-A22F-5279F5800DC5}">
      <dgm:prSet/>
      <dgm:spPr/>
      <dgm:t>
        <a:bodyPr/>
        <a:lstStyle/>
        <a:p>
          <a:endParaRPr lang="nl-NL"/>
        </a:p>
      </dgm:t>
    </dgm:pt>
    <dgm:pt modelId="{B76A2E54-E1C2-474E-AFFA-E8718F567891}">
      <dgm:prSet phldrT="[Tekst]"/>
      <dgm:spPr/>
      <dgm:t>
        <a:bodyPr/>
        <a:lstStyle/>
        <a:p>
          <a:r>
            <a:rPr lang="nl-NL" dirty="0"/>
            <a:t>Einde legitimatie verplichte zorg</a:t>
          </a:r>
        </a:p>
      </dgm:t>
    </dgm:pt>
    <dgm:pt modelId="{E02E2B4A-79FE-41EC-9AAD-0BE9EF8E6237}" type="parTrans" cxnId="{F7A9A6D5-1B6E-4FC4-9532-0255FF5DC16B}">
      <dgm:prSet/>
      <dgm:spPr/>
      <dgm:t>
        <a:bodyPr/>
        <a:lstStyle/>
        <a:p>
          <a:endParaRPr lang="nl-NL"/>
        </a:p>
      </dgm:t>
    </dgm:pt>
    <dgm:pt modelId="{C59C1B60-323E-42B8-B12E-13350B1145D4}" type="sibTrans" cxnId="{F7A9A6D5-1B6E-4FC4-9532-0255FF5DC16B}">
      <dgm:prSet/>
      <dgm:spPr/>
      <dgm:t>
        <a:bodyPr/>
        <a:lstStyle/>
        <a:p>
          <a:endParaRPr lang="nl-NL"/>
        </a:p>
      </dgm:t>
    </dgm:pt>
    <dgm:pt modelId="{C7A3C49E-21E5-4903-87A9-4B8D6E3C7D75}">
      <dgm:prSet phldrT="[Tekst]"/>
      <dgm:spPr/>
      <dgm:t>
        <a:bodyPr/>
        <a:lstStyle/>
        <a:p>
          <a:endParaRPr lang="nl-NL" dirty="0"/>
        </a:p>
      </dgm:t>
    </dgm:pt>
    <dgm:pt modelId="{41C9EDFF-206F-48A7-9858-079CE18E6640}" type="parTrans" cxnId="{49EB2CB3-ADB8-483D-B420-03DFAE4C28F2}">
      <dgm:prSet/>
      <dgm:spPr/>
      <dgm:t>
        <a:bodyPr/>
        <a:lstStyle/>
        <a:p>
          <a:endParaRPr lang="nl-NL"/>
        </a:p>
      </dgm:t>
    </dgm:pt>
    <dgm:pt modelId="{4337FB6E-52FC-44CD-8FC1-B817AD4B8543}" type="sibTrans" cxnId="{49EB2CB3-ADB8-483D-B420-03DFAE4C28F2}">
      <dgm:prSet/>
      <dgm:spPr/>
      <dgm:t>
        <a:bodyPr/>
        <a:lstStyle/>
        <a:p>
          <a:endParaRPr lang="nl-NL"/>
        </a:p>
      </dgm:t>
    </dgm:pt>
    <dgm:pt modelId="{B56055C3-D5AE-43C5-88AE-024FA76B2DD8}">
      <dgm:prSet phldrT="[Tekst]"/>
      <dgm:spPr/>
      <dgm:t>
        <a:bodyPr/>
        <a:lstStyle/>
        <a:p>
          <a:r>
            <a:rPr lang="nl-NL" dirty="0"/>
            <a:t>5</a:t>
          </a:r>
        </a:p>
      </dgm:t>
    </dgm:pt>
    <dgm:pt modelId="{E91193B9-2A26-4E94-88E7-B916C815F531}" type="parTrans" cxnId="{954170A8-2889-4C3A-878B-084C01324838}">
      <dgm:prSet/>
      <dgm:spPr/>
      <dgm:t>
        <a:bodyPr/>
        <a:lstStyle/>
        <a:p>
          <a:endParaRPr lang="nl-NL"/>
        </a:p>
      </dgm:t>
    </dgm:pt>
    <dgm:pt modelId="{9338A7FE-72E8-4373-8872-0939BACB9107}" type="sibTrans" cxnId="{954170A8-2889-4C3A-878B-084C01324838}">
      <dgm:prSet/>
      <dgm:spPr/>
      <dgm:t>
        <a:bodyPr/>
        <a:lstStyle/>
        <a:p>
          <a:endParaRPr lang="nl-NL"/>
        </a:p>
      </dgm:t>
    </dgm:pt>
    <dgm:pt modelId="{FFBAFBB3-5A94-443D-8B4C-A6675EF1A593}">
      <dgm:prSet phldrT="[Tekst]"/>
      <dgm:spPr/>
      <dgm:t>
        <a:bodyPr/>
        <a:lstStyle/>
        <a:p>
          <a:r>
            <a:rPr lang="nl-NL" dirty="0"/>
            <a:t>4</a:t>
          </a:r>
        </a:p>
      </dgm:t>
    </dgm:pt>
    <dgm:pt modelId="{ADC2A59A-F5BF-4E3F-9DD7-2A4FB7DBD498}" type="parTrans" cxnId="{7CC9481A-21D8-4E4B-A5C1-A4EC402C5BD9}">
      <dgm:prSet/>
      <dgm:spPr/>
      <dgm:t>
        <a:bodyPr/>
        <a:lstStyle/>
        <a:p>
          <a:endParaRPr lang="nl-NL"/>
        </a:p>
      </dgm:t>
    </dgm:pt>
    <dgm:pt modelId="{585B4600-2E9C-46DA-A986-A345EDE306EC}" type="sibTrans" cxnId="{7CC9481A-21D8-4E4B-A5C1-A4EC402C5BD9}">
      <dgm:prSet/>
      <dgm:spPr/>
      <dgm:t>
        <a:bodyPr/>
        <a:lstStyle/>
        <a:p>
          <a:endParaRPr lang="nl-NL"/>
        </a:p>
      </dgm:t>
    </dgm:pt>
    <dgm:pt modelId="{B0A43953-384B-4E8B-9858-9CAAF2AD18DE}">
      <dgm:prSet/>
      <dgm:spPr/>
      <dgm:t>
        <a:bodyPr/>
        <a:lstStyle/>
        <a:p>
          <a:r>
            <a:rPr lang="nl-NL" dirty="0"/>
            <a:t>Schriftelijke communicatie met patiënt</a:t>
          </a:r>
        </a:p>
      </dgm:t>
    </dgm:pt>
    <dgm:pt modelId="{C6B1A352-448F-4121-8B81-F7133AFB285D}" type="parTrans" cxnId="{C9105827-F958-4177-A7B2-E81DAB8BED59}">
      <dgm:prSet/>
      <dgm:spPr/>
      <dgm:t>
        <a:bodyPr/>
        <a:lstStyle/>
        <a:p>
          <a:endParaRPr lang="nl-NL"/>
        </a:p>
      </dgm:t>
    </dgm:pt>
    <dgm:pt modelId="{12FA37CC-D7E9-45B9-AE97-5A251575A066}" type="sibTrans" cxnId="{C9105827-F958-4177-A7B2-E81DAB8BED59}">
      <dgm:prSet/>
      <dgm:spPr/>
      <dgm:t>
        <a:bodyPr/>
        <a:lstStyle/>
        <a:p>
          <a:endParaRPr lang="nl-NL"/>
        </a:p>
      </dgm:t>
    </dgm:pt>
    <dgm:pt modelId="{F0767C48-F252-4137-8E19-8306074F423F}">
      <dgm:prSet/>
      <dgm:spPr/>
      <dgm:t>
        <a:bodyPr/>
        <a:lstStyle/>
        <a:p>
          <a:r>
            <a:rPr lang="nl-NL" b="1" dirty="0"/>
            <a:t>Toepassen en registreren</a:t>
          </a:r>
        </a:p>
      </dgm:t>
    </dgm:pt>
    <dgm:pt modelId="{D2612A8C-C33C-4E04-81B3-507224B4EC51}" type="parTrans" cxnId="{656B4DF9-49D2-4259-926E-0BB7213DC013}">
      <dgm:prSet/>
      <dgm:spPr/>
      <dgm:t>
        <a:bodyPr/>
        <a:lstStyle/>
        <a:p>
          <a:endParaRPr lang="nl-NL"/>
        </a:p>
      </dgm:t>
    </dgm:pt>
    <dgm:pt modelId="{2FEC25C6-1781-4D2F-9DD8-0C6789950FE1}" type="sibTrans" cxnId="{656B4DF9-49D2-4259-926E-0BB7213DC013}">
      <dgm:prSet/>
      <dgm:spPr/>
      <dgm:t>
        <a:bodyPr/>
        <a:lstStyle/>
        <a:p>
          <a:endParaRPr lang="nl-NL"/>
        </a:p>
      </dgm:t>
    </dgm:pt>
    <dgm:pt modelId="{B27730E9-0763-4351-8C76-5258F4E4DA0C}" type="pres">
      <dgm:prSet presAssocID="{092C3447-880A-4137-BBB6-C293B3136719}" presName="linearFlow" presStyleCnt="0">
        <dgm:presLayoutVars>
          <dgm:dir/>
          <dgm:animLvl val="lvl"/>
          <dgm:resizeHandles val="exact"/>
        </dgm:presLayoutVars>
      </dgm:prSet>
      <dgm:spPr/>
    </dgm:pt>
    <dgm:pt modelId="{1818CC3D-9A0C-4AE0-850B-FDAC7A87BE58}" type="pres">
      <dgm:prSet presAssocID="{2B5014E9-6759-4AF7-942F-9B60F890883F}" presName="composite" presStyleCnt="0"/>
      <dgm:spPr/>
    </dgm:pt>
    <dgm:pt modelId="{C87667B5-2A83-4C7A-B3B8-571B3A232273}" type="pres">
      <dgm:prSet presAssocID="{2B5014E9-6759-4AF7-942F-9B60F890883F}" presName="parentText" presStyleLbl="alignNode1" presStyleIdx="0" presStyleCnt="5">
        <dgm:presLayoutVars>
          <dgm:chMax val="1"/>
          <dgm:bulletEnabled val="1"/>
        </dgm:presLayoutVars>
      </dgm:prSet>
      <dgm:spPr/>
    </dgm:pt>
    <dgm:pt modelId="{F93D697B-71EE-4D12-A3D4-C70FEA0D8928}" type="pres">
      <dgm:prSet presAssocID="{2B5014E9-6759-4AF7-942F-9B60F890883F}" presName="descendantText" presStyleLbl="alignAcc1" presStyleIdx="0" presStyleCnt="5">
        <dgm:presLayoutVars>
          <dgm:bulletEnabled val="1"/>
        </dgm:presLayoutVars>
      </dgm:prSet>
      <dgm:spPr/>
    </dgm:pt>
    <dgm:pt modelId="{490CE095-4B04-40B8-8799-356F45D91D42}" type="pres">
      <dgm:prSet presAssocID="{875AE887-4C33-4FE1-AB54-304DB1A08BA6}" presName="sp" presStyleCnt="0"/>
      <dgm:spPr/>
    </dgm:pt>
    <dgm:pt modelId="{25C0BF97-ECA7-440A-81B8-931A5B265AB6}" type="pres">
      <dgm:prSet presAssocID="{37BC084A-DD90-4776-BC55-5BB9CDD8242D}" presName="composite" presStyleCnt="0"/>
      <dgm:spPr/>
    </dgm:pt>
    <dgm:pt modelId="{9D1AAF44-6BA6-44FB-A37A-FECA4B52B83B}" type="pres">
      <dgm:prSet presAssocID="{37BC084A-DD90-4776-BC55-5BB9CDD8242D}" presName="parentText" presStyleLbl="alignNode1" presStyleIdx="1" presStyleCnt="5">
        <dgm:presLayoutVars>
          <dgm:chMax val="1"/>
          <dgm:bulletEnabled val="1"/>
        </dgm:presLayoutVars>
      </dgm:prSet>
      <dgm:spPr/>
    </dgm:pt>
    <dgm:pt modelId="{668E9D54-8952-47F3-8837-89D2C9A731F5}" type="pres">
      <dgm:prSet presAssocID="{37BC084A-DD90-4776-BC55-5BB9CDD8242D}" presName="descendantText" presStyleLbl="alignAcc1" presStyleIdx="1" presStyleCnt="5">
        <dgm:presLayoutVars>
          <dgm:bulletEnabled val="1"/>
        </dgm:presLayoutVars>
      </dgm:prSet>
      <dgm:spPr/>
    </dgm:pt>
    <dgm:pt modelId="{A250B233-5932-4A8E-BD97-D5A1F0CA0201}" type="pres">
      <dgm:prSet presAssocID="{103491E0-6ED7-42D1-BBC0-195E839891B9}" presName="sp" presStyleCnt="0"/>
      <dgm:spPr/>
    </dgm:pt>
    <dgm:pt modelId="{BC93CEFF-854A-462E-BB36-82F55F810588}" type="pres">
      <dgm:prSet presAssocID="{C6F7529F-4AC5-4D9A-BD55-3A4F4F92B7FE}" presName="composite" presStyleCnt="0"/>
      <dgm:spPr/>
    </dgm:pt>
    <dgm:pt modelId="{0A9BB3B1-2C6F-4695-AA5A-567CE431F2AA}" type="pres">
      <dgm:prSet presAssocID="{C6F7529F-4AC5-4D9A-BD55-3A4F4F92B7FE}" presName="parentText" presStyleLbl="alignNode1" presStyleIdx="2" presStyleCnt="5">
        <dgm:presLayoutVars>
          <dgm:chMax val="1"/>
          <dgm:bulletEnabled val="1"/>
        </dgm:presLayoutVars>
      </dgm:prSet>
      <dgm:spPr/>
    </dgm:pt>
    <dgm:pt modelId="{7E95897B-5773-4BAD-A44F-FA596ADA8B83}" type="pres">
      <dgm:prSet presAssocID="{C6F7529F-4AC5-4D9A-BD55-3A4F4F92B7FE}" presName="descendantText" presStyleLbl="alignAcc1" presStyleIdx="2" presStyleCnt="5">
        <dgm:presLayoutVars>
          <dgm:bulletEnabled val="1"/>
        </dgm:presLayoutVars>
      </dgm:prSet>
      <dgm:spPr/>
    </dgm:pt>
    <dgm:pt modelId="{5D602E62-4E7C-4196-82F6-471F9AAEB71E}" type="pres">
      <dgm:prSet presAssocID="{D4275673-6BF5-4B2E-80F7-7AD1E27B8711}" presName="sp" presStyleCnt="0"/>
      <dgm:spPr/>
    </dgm:pt>
    <dgm:pt modelId="{C8419B58-1DA0-419F-8B18-65DDDACBF952}" type="pres">
      <dgm:prSet presAssocID="{FFBAFBB3-5A94-443D-8B4C-A6675EF1A593}" presName="composite" presStyleCnt="0"/>
      <dgm:spPr/>
    </dgm:pt>
    <dgm:pt modelId="{B452042B-0F23-4F9C-A0B7-6DE718F21C93}" type="pres">
      <dgm:prSet presAssocID="{FFBAFBB3-5A94-443D-8B4C-A6675EF1A593}" presName="parentText" presStyleLbl="alignNode1" presStyleIdx="3" presStyleCnt="5">
        <dgm:presLayoutVars>
          <dgm:chMax val="1"/>
          <dgm:bulletEnabled val="1"/>
        </dgm:presLayoutVars>
      </dgm:prSet>
      <dgm:spPr/>
    </dgm:pt>
    <dgm:pt modelId="{FDEC190E-0B44-46C0-8F00-9E3E4BCEC08B}" type="pres">
      <dgm:prSet presAssocID="{FFBAFBB3-5A94-443D-8B4C-A6675EF1A593}" presName="descendantText" presStyleLbl="alignAcc1" presStyleIdx="3" presStyleCnt="5">
        <dgm:presLayoutVars>
          <dgm:bulletEnabled val="1"/>
        </dgm:presLayoutVars>
      </dgm:prSet>
      <dgm:spPr/>
    </dgm:pt>
    <dgm:pt modelId="{480B4E93-8680-478F-964A-815ED6DEE798}" type="pres">
      <dgm:prSet presAssocID="{585B4600-2E9C-46DA-A986-A345EDE306EC}" presName="sp" presStyleCnt="0"/>
      <dgm:spPr/>
    </dgm:pt>
    <dgm:pt modelId="{7B5ADFF9-9288-49D2-ABB0-913F3A6D791D}" type="pres">
      <dgm:prSet presAssocID="{B56055C3-D5AE-43C5-88AE-024FA76B2DD8}" presName="composite" presStyleCnt="0"/>
      <dgm:spPr/>
    </dgm:pt>
    <dgm:pt modelId="{D3ACF382-04F1-4A2A-B953-2389E7D083DE}" type="pres">
      <dgm:prSet presAssocID="{B56055C3-D5AE-43C5-88AE-024FA76B2DD8}" presName="parentText" presStyleLbl="alignNode1" presStyleIdx="4" presStyleCnt="5">
        <dgm:presLayoutVars>
          <dgm:chMax val="1"/>
          <dgm:bulletEnabled val="1"/>
        </dgm:presLayoutVars>
      </dgm:prSet>
      <dgm:spPr/>
    </dgm:pt>
    <dgm:pt modelId="{85C192AB-7CD2-4B88-B014-53C5E8A5E237}" type="pres">
      <dgm:prSet presAssocID="{B56055C3-D5AE-43C5-88AE-024FA76B2DD8}" presName="descendantText" presStyleLbl="alignAcc1" presStyleIdx="4" presStyleCnt="5">
        <dgm:presLayoutVars>
          <dgm:bulletEnabled val="1"/>
        </dgm:presLayoutVars>
      </dgm:prSet>
      <dgm:spPr/>
    </dgm:pt>
  </dgm:ptLst>
  <dgm:cxnLst>
    <dgm:cxn modelId="{BD6C050F-2E62-4D2C-B72F-FAA329D977A9}" type="presOf" srcId="{6E6944C8-6D20-4911-8302-5FEECF2A0CD6}" destId="{F93D697B-71EE-4D12-A3D4-C70FEA0D8928}" srcOrd="0" destOrd="0" presId="urn:microsoft.com/office/officeart/2005/8/layout/chevron2"/>
    <dgm:cxn modelId="{FF909A0F-E6B2-4EE9-838E-6EFD5A5C8BF3}" srcId="{2B5014E9-6759-4AF7-942F-9B60F890883F}" destId="{6E6944C8-6D20-4911-8302-5FEECF2A0CD6}" srcOrd="0" destOrd="0" parTransId="{285796ED-4FF6-4E4B-B193-3E5C1452EF9D}" sibTransId="{D95B4093-0D30-43CA-BDC9-40618D07ED6C}"/>
    <dgm:cxn modelId="{7CC9481A-21D8-4E4B-A5C1-A4EC402C5BD9}" srcId="{092C3447-880A-4137-BBB6-C293B3136719}" destId="{FFBAFBB3-5A94-443D-8B4C-A6675EF1A593}" srcOrd="3" destOrd="0" parTransId="{ADC2A59A-F5BF-4E3F-9DD7-2A4FB7DBD498}" sibTransId="{585B4600-2E9C-46DA-A986-A345EDE306EC}"/>
    <dgm:cxn modelId="{97FA1121-794F-4195-ACAD-735F9E5262A4}" type="presOf" srcId="{B56055C3-D5AE-43C5-88AE-024FA76B2DD8}" destId="{D3ACF382-04F1-4A2A-B953-2389E7D083DE}" srcOrd="0" destOrd="0" presId="urn:microsoft.com/office/officeart/2005/8/layout/chevron2"/>
    <dgm:cxn modelId="{91284626-C20B-4C40-8B24-BD22D8BF1C66}" type="presOf" srcId="{C7A3C49E-21E5-4903-87A9-4B8D6E3C7D75}" destId="{85C192AB-7CD2-4B88-B014-53C5E8A5E237}" srcOrd="0" destOrd="1" presId="urn:microsoft.com/office/officeart/2005/8/layout/chevron2"/>
    <dgm:cxn modelId="{C9105827-F958-4177-A7B2-E81DAB8BED59}" srcId="{C6F7529F-4AC5-4D9A-BD55-3A4F4F92B7FE}" destId="{B0A43953-384B-4E8B-9858-9CAAF2AD18DE}" srcOrd="0" destOrd="0" parTransId="{C6B1A352-448F-4121-8B81-F7133AFB285D}" sibTransId="{12FA37CC-D7E9-45B9-AE97-5A251575A066}"/>
    <dgm:cxn modelId="{4FC9DC2B-C491-4D11-895D-CCBA38262454}" type="presOf" srcId="{2B5014E9-6759-4AF7-942F-9B60F890883F}" destId="{C87667B5-2A83-4C7A-B3B8-571B3A232273}" srcOrd="0" destOrd="0" presId="urn:microsoft.com/office/officeart/2005/8/layout/chevron2"/>
    <dgm:cxn modelId="{BC60B83E-344A-45F7-BA12-BEC5E3C25020}" type="presOf" srcId="{C6F7529F-4AC5-4D9A-BD55-3A4F4F92B7FE}" destId="{0A9BB3B1-2C6F-4695-AA5A-567CE431F2AA}" srcOrd="0" destOrd="0" presId="urn:microsoft.com/office/officeart/2005/8/layout/chevron2"/>
    <dgm:cxn modelId="{A74D6F58-A05C-49BA-99CD-17D1B1E2CB0D}" type="presOf" srcId="{092C3447-880A-4137-BBB6-C293B3136719}" destId="{B27730E9-0763-4351-8C76-5258F4E4DA0C}" srcOrd="0" destOrd="0" presId="urn:microsoft.com/office/officeart/2005/8/layout/chevron2"/>
    <dgm:cxn modelId="{A8EA2D5F-9DAC-46EF-9D68-E6628A894913}" srcId="{37BC084A-DD90-4776-BC55-5BB9CDD8242D}" destId="{C3B77859-758D-455D-A1DF-C40F7C6C174A}" srcOrd="0" destOrd="0" parTransId="{EDBAC330-339B-47D3-8249-487DF476F649}" sibTransId="{BCAAEBAB-87AC-44B5-9CC7-345FEB2FB87D}"/>
    <dgm:cxn modelId="{4C8DDC65-2668-44E3-856E-46FB21ED500B}" type="presOf" srcId="{C3B77859-758D-455D-A1DF-C40F7C6C174A}" destId="{668E9D54-8952-47F3-8837-89D2C9A731F5}" srcOrd="0" destOrd="0" presId="urn:microsoft.com/office/officeart/2005/8/layout/chevron2"/>
    <dgm:cxn modelId="{46684070-612C-41E1-928E-0096D71ECAEF}" srcId="{092C3447-880A-4137-BBB6-C293B3136719}" destId="{2B5014E9-6759-4AF7-942F-9B60F890883F}" srcOrd="0" destOrd="0" parTransId="{6A94AAA9-C741-4BAE-94CF-CAA29E2C10A9}" sibTransId="{875AE887-4C33-4FE1-AB54-304DB1A08BA6}"/>
    <dgm:cxn modelId="{4ACE7A8E-F9A3-4658-B5D4-0664CDA01354}" srcId="{092C3447-880A-4137-BBB6-C293B3136719}" destId="{37BC084A-DD90-4776-BC55-5BB9CDD8242D}" srcOrd="1" destOrd="0" parTransId="{291F3974-30FA-410E-9E2F-01537E4B218C}" sibTransId="{103491E0-6ED7-42D1-BBC0-195E839891B9}"/>
    <dgm:cxn modelId="{C91F4D92-4ECF-4C59-B7B4-C9AF715E6A8F}" type="presOf" srcId="{37BC084A-DD90-4776-BC55-5BB9CDD8242D}" destId="{9D1AAF44-6BA6-44FB-A37A-FECA4B52B83B}" srcOrd="0" destOrd="0" presId="urn:microsoft.com/office/officeart/2005/8/layout/chevron2"/>
    <dgm:cxn modelId="{72258B94-97AA-45BB-989C-3CB90E5B0C99}" type="presOf" srcId="{B76A2E54-E1C2-474E-AFFA-E8718F567891}" destId="{85C192AB-7CD2-4B88-B014-53C5E8A5E237}" srcOrd="0" destOrd="0" presId="urn:microsoft.com/office/officeart/2005/8/layout/chevron2"/>
    <dgm:cxn modelId="{954170A8-2889-4C3A-878B-084C01324838}" srcId="{092C3447-880A-4137-BBB6-C293B3136719}" destId="{B56055C3-D5AE-43C5-88AE-024FA76B2DD8}" srcOrd="4" destOrd="0" parTransId="{E91193B9-2A26-4E94-88E7-B916C815F531}" sibTransId="{9338A7FE-72E8-4373-8872-0939BACB9107}"/>
    <dgm:cxn modelId="{3CCF99AA-2D76-4615-A22F-5279F5800DC5}" srcId="{092C3447-880A-4137-BBB6-C293B3136719}" destId="{C6F7529F-4AC5-4D9A-BD55-3A4F4F92B7FE}" srcOrd="2" destOrd="0" parTransId="{9F6E45E3-08EE-423D-86FB-E732386F572D}" sibTransId="{D4275673-6BF5-4B2E-80F7-7AD1E27B8711}"/>
    <dgm:cxn modelId="{49EB2CB3-ADB8-483D-B420-03DFAE4C28F2}" srcId="{B56055C3-D5AE-43C5-88AE-024FA76B2DD8}" destId="{C7A3C49E-21E5-4903-87A9-4B8D6E3C7D75}" srcOrd="1" destOrd="0" parTransId="{41C9EDFF-206F-48A7-9858-079CE18E6640}" sibTransId="{4337FB6E-52FC-44CD-8FC1-B817AD4B8543}"/>
    <dgm:cxn modelId="{D6BFE7CB-40EE-489B-9E5D-4D7BC8EE61F5}" type="presOf" srcId="{F0767C48-F252-4137-8E19-8306074F423F}" destId="{FDEC190E-0B44-46C0-8F00-9E3E4BCEC08B}" srcOrd="0" destOrd="0" presId="urn:microsoft.com/office/officeart/2005/8/layout/chevron2"/>
    <dgm:cxn modelId="{F7A9A6D5-1B6E-4FC4-9532-0255FF5DC16B}" srcId="{B56055C3-D5AE-43C5-88AE-024FA76B2DD8}" destId="{B76A2E54-E1C2-474E-AFFA-E8718F567891}" srcOrd="0" destOrd="0" parTransId="{E02E2B4A-79FE-41EC-9AAD-0BE9EF8E6237}" sibTransId="{C59C1B60-323E-42B8-B12E-13350B1145D4}"/>
    <dgm:cxn modelId="{6B2240D7-0A49-4F86-92AB-98ED9BA0843E}" type="presOf" srcId="{B0A43953-384B-4E8B-9858-9CAAF2AD18DE}" destId="{7E95897B-5773-4BAD-A44F-FA596ADA8B83}" srcOrd="0" destOrd="0" presId="urn:microsoft.com/office/officeart/2005/8/layout/chevron2"/>
    <dgm:cxn modelId="{883122E3-1B7B-4D33-A8D8-7D4F61E16554}" type="presOf" srcId="{FFBAFBB3-5A94-443D-8B4C-A6675EF1A593}" destId="{B452042B-0F23-4F9C-A0B7-6DE718F21C93}" srcOrd="0" destOrd="0" presId="urn:microsoft.com/office/officeart/2005/8/layout/chevron2"/>
    <dgm:cxn modelId="{656B4DF9-49D2-4259-926E-0BB7213DC013}" srcId="{FFBAFBB3-5A94-443D-8B4C-A6675EF1A593}" destId="{F0767C48-F252-4137-8E19-8306074F423F}" srcOrd="0" destOrd="0" parTransId="{D2612A8C-C33C-4E04-81B3-507224B4EC51}" sibTransId="{2FEC25C6-1781-4D2F-9DD8-0C6789950FE1}"/>
    <dgm:cxn modelId="{963EB41E-D6C6-455B-BA15-ADC2552C479C}" type="presParOf" srcId="{B27730E9-0763-4351-8C76-5258F4E4DA0C}" destId="{1818CC3D-9A0C-4AE0-850B-FDAC7A87BE58}" srcOrd="0" destOrd="0" presId="urn:microsoft.com/office/officeart/2005/8/layout/chevron2"/>
    <dgm:cxn modelId="{BFCBD857-D67C-4FAA-9743-44070A6A78C3}" type="presParOf" srcId="{1818CC3D-9A0C-4AE0-850B-FDAC7A87BE58}" destId="{C87667B5-2A83-4C7A-B3B8-571B3A232273}" srcOrd="0" destOrd="0" presId="urn:microsoft.com/office/officeart/2005/8/layout/chevron2"/>
    <dgm:cxn modelId="{EC123527-145C-4701-819D-5289B45E666A}" type="presParOf" srcId="{1818CC3D-9A0C-4AE0-850B-FDAC7A87BE58}" destId="{F93D697B-71EE-4D12-A3D4-C70FEA0D8928}" srcOrd="1" destOrd="0" presId="urn:microsoft.com/office/officeart/2005/8/layout/chevron2"/>
    <dgm:cxn modelId="{A7187830-AA4F-4863-8188-C6B96606EA3A}" type="presParOf" srcId="{B27730E9-0763-4351-8C76-5258F4E4DA0C}" destId="{490CE095-4B04-40B8-8799-356F45D91D42}" srcOrd="1" destOrd="0" presId="urn:microsoft.com/office/officeart/2005/8/layout/chevron2"/>
    <dgm:cxn modelId="{E2C80DE0-0F68-47A5-B9D8-E516B9415615}" type="presParOf" srcId="{B27730E9-0763-4351-8C76-5258F4E4DA0C}" destId="{25C0BF97-ECA7-440A-81B8-931A5B265AB6}" srcOrd="2" destOrd="0" presId="urn:microsoft.com/office/officeart/2005/8/layout/chevron2"/>
    <dgm:cxn modelId="{D04FA680-4932-4E0F-AA62-DE65F1061EAB}" type="presParOf" srcId="{25C0BF97-ECA7-440A-81B8-931A5B265AB6}" destId="{9D1AAF44-6BA6-44FB-A37A-FECA4B52B83B}" srcOrd="0" destOrd="0" presId="urn:microsoft.com/office/officeart/2005/8/layout/chevron2"/>
    <dgm:cxn modelId="{C1784D72-A2D9-4533-A1F3-E063A37CF920}" type="presParOf" srcId="{25C0BF97-ECA7-440A-81B8-931A5B265AB6}" destId="{668E9D54-8952-47F3-8837-89D2C9A731F5}" srcOrd="1" destOrd="0" presId="urn:microsoft.com/office/officeart/2005/8/layout/chevron2"/>
    <dgm:cxn modelId="{432733E8-6F7F-4475-9F6A-77917FC6796F}" type="presParOf" srcId="{B27730E9-0763-4351-8C76-5258F4E4DA0C}" destId="{A250B233-5932-4A8E-BD97-D5A1F0CA0201}" srcOrd="3" destOrd="0" presId="urn:microsoft.com/office/officeart/2005/8/layout/chevron2"/>
    <dgm:cxn modelId="{3C39A4C6-9E56-495F-8B16-516734944B2E}" type="presParOf" srcId="{B27730E9-0763-4351-8C76-5258F4E4DA0C}" destId="{BC93CEFF-854A-462E-BB36-82F55F810588}" srcOrd="4" destOrd="0" presId="urn:microsoft.com/office/officeart/2005/8/layout/chevron2"/>
    <dgm:cxn modelId="{3CE44E38-0A83-4873-97FE-336E37B58177}" type="presParOf" srcId="{BC93CEFF-854A-462E-BB36-82F55F810588}" destId="{0A9BB3B1-2C6F-4695-AA5A-567CE431F2AA}" srcOrd="0" destOrd="0" presId="urn:microsoft.com/office/officeart/2005/8/layout/chevron2"/>
    <dgm:cxn modelId="{08214957-B214-4C8D-9283-83736EBDAE68}" type="presParOf" srcId="{BC93CEFF-854A-462E-BB36-82F55F810588}" destId="{7E95897B-5773-4BAD-A44F-FA596ADA8B83}" srcOrd="1" destOrd="0" presId="urn:microsoft.com/office/officeart/2005/8/layout/chevron2"/>
    <dgm:cxn modelId="{12A2C534-E03D-40F4-A7D9-BD153861389C}" type="presParOf" srcId="{B27730E9-0763-4351-8C76-5258F4E4DA0C}" destId="{5D602E62-4E7C-4196-82F6-471F9AAEB71E}" srcOrd="5" destOrd="0" presId="urn:microsoft.com/office/officeart/2005/8/layout/chevron2"/>
    <dgm:cxn modelId="{03C14406-EF3C-4D57-94D6-67114736C574}" type="presParOf" srcId="{B27730E9-0763-4351-8C76-5258F4E4DA0C}" destId="{C8419B58-1DA0-419F-8B18-65DDDACBF952}" srcOrd="6" destOrd="0" presId="urn:microsoft.com/office/officeart/2005/8/layout/chevron2"/>
    <dgm:cxn modelId="{3509CF79-ED0B-44B5-B290-42E7D12C256F}" type="presParOf" srcId="{C8419B58-1DA0-419F-8B18-65DDDACBF952}" destId="{B452042B-0F23-4F9C-A0B7-6DE718F21C93}" srcOrd="0" destOrd="0" presId="urn:microsoft.com/office/officeart/2005/8/layout/chevron2"/>
    <dgm:cxn modelId="{968414F1-4009-4853-AF65-559C5B585372}" type="presParOf" srcId="{C8419B58-1DA0-419F-8B18-65DDDACBF952}" destId="{FDEC190E-0B44-46C0-8F00-9E3E4BCEC08B}" srcOrd="1" destOrd="0" presId="urn:microsoft.com/office/officeart/2005/8/layout/chevron2"/>
    <dgm:cxn modelId="{1999BB21-F9FD-4F47-9219-831F4E114128}" type="presParOf" srcId="{B27730E9-0763-4351-8C76-5258F4E4DA0C}" destId="{480B4E93-8680-478F-964A-815ED6DEE798}" srcOrd="7" destOrd="0" presId="urn:microsoft.com/office/officeart/2005/8/layout/chevron2"/>
    <dgm:cxn modelId="{99C081C7-E7AF-4A34-9383-BBD5AC2E9160}" type="presParOf" srcId="{B27730E9-0763-4351-8C76-5258F4E4DA0C}" destId="{7B5ADFF9-9288-49D2-ABB0-913F3A6D791D}" srcOrd="8" destOrd="0" presId="urn:microsoft.com/office/officeart/2005/8/layout/chevron2"/>
    <dgm:cxn modelId="{03DA91F8-7A2E-4178-AAC4-2BA0FD3CCEF9}" type="presParOf" srcId="{7B5ADFF9-9288-49D2-ABB0-913F3A6D791D}" destId="{D3ACF382-04F1-4A2A-B953-2389E7D083DE}" srcOrd="0" destOrd="0" presId="urn:microsoft.com/office/officeart/2005/8/layout/chevron2"/>
    <dgm:cxn modelId="{F16FFB3D-1E81-4E62-8CD3-069C11A4BD61}" type="presParOf" srcId="{7B5ADFF9-9288-49D2-ABB0-913F3A6D791D}" destId="{85C192AB-7CD2-4B88-B014-53C5E8A5E23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667B5-2A83-4C7A-B3B8-571B3A232273}">
      <dsp:nvSpPr>
        <dsp:cNvPr id="0" name=""/>
        <dsp:cNvSpPr/>
      </dsp:nvSpPr>
      <dsp:spPr>
        <a:xfrm rot="5400000">
          <a:off x="-164695" y="166318"/>
          <a:ext cx="1097970" cy="7685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nl-NL" sz="2100" kern="1200" dirty="0"/>
            <a:t>1</a:t>
          </a:r>
        </a:p>
      </dsp:txBody>
      <dsp:txXfrm rot="-5400000">
        <a:off x="1" y="385913"/>
        <a:ext cx="768579" cy="329391"/>
      </dsp:txXfrm>
    </dsp:sp>
    <dsp:sp modelId="{F93D697B-71EE-4D12-A3D4-C70FEA0D8928}">
      <dsp:nvSpPr>
        <dsp:cNvPr id="0" name=""/>
        <dsp:cNvSpPr/>
      </dsp:nvSpPr>
      <dsp:spPr>
        <a:xfrm rot="5400000">
          <a:off x="4749393" y="-3979190"/>
          <a:ext cx="713680" cy="86753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nl-NL" sz="2000" kern="1200" dirty="0"/>
            <a:t>Juridische grondslag</a:t>
          </a:r>
        </a:p>
      </dsp:txBody>
      <dsp:txXfrm rot="-5400000">
        <a:off x="768580" y="36462"/>
        <a:ext cx="8640469" cy="644002"/>
      </dsp:txXfrm>
    </dsp:sp>
    <dsp:sp modelId="{9D1AAF44-6BA6-44FB-A37A-FECA4B52B83B}">
      <dsp:nvSpPr>
        <dsp:cNvPr id="0" name=""/>
        <dsp:cNvSpPr/>
      </dsp:nvSpPr>
      <dsp:spPr>
        <a:xfrm rot="5400000">
          <a:off x="-164695" y="1147239"/>
          <a:ext cx="1097970" cy="7685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nl-NL" sz="2100" kern="1200" dirty="0"/>
            <a:t>2</a:t>
          </a:r>
        </a:p>
      </dsp:txBody>
      <dsp:txXfrm rot="-5400000">
        <a:off x="1" y="1366834"/>
        <a:ext cx="768579" cy="329391"/>
      </dsp:txXfrm>
    </dsp:sp>
    <dsp:sp modelId="{668E9D54-8952-47F3-8837-89D2C9A731F5}">
      <dsp:nvSpPr>
        <dsp:cNvPr id="0" name=""/>
        <dsp:cNvSpPr/>
      </dsp:nvSpPr>
      <dsp:spPr>
        <a:xfrm rot="5400000">
          <a:off x="4749393" y="-2998269"/>
          <a:ext cx="713680" cy="86753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nl-NL" sz="2000" kern="1200" dirty="0"/>
            <a:t>Besluit tot uitvoeren van verplichte zorg</a:t>
          </a:r>
        </a:p>
      </dsp:txBody>
      <dsp:txXfrm rot="-5400000">
        <a:off x="768580" y="1017383"/>
        <a:ext cx="8640469" cy="644002"/>
      </dsp:txXfrm>
    </dsp:sp>
    <dsp:sp modelId="{0A9BB3B1-2C6F-4695-AA5A-567CE431F2AA}">
      <dsp:nvSpPr>
        <dsp:cNvPr id="0" name=""/>
        <dsp:cNvSpPr/>
      </dsp:nvSpPr>
      <dsp:spPr>
        <a:xfrm rot="5400000">
          <a:off x="-164695" y="2128160"/>
          <a:ext cx="1097970" cy="7685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nl-NL" sz="2100" kern="1200" dirty="0"/>
            <a:t>3</a:t>
          </a:r>
        </a:p>
      </dsp:txBody>
      <dsp:txXfrm rot="-5400000">
        <a:off x="1" y="2347755"/>
        <a:ext cx="768579" cy="329391"/>
      </dsp:txXfrm>
    </dsp:sp>
    <dsp:sp modelId="{7E95897B-5773-4BAD-A44F-FA596ADA8B83}">
      <dsp:nvSpPr>
        <dsp:cNvPr id="0" name=""/>
        <dsp:cNvSpPr/>
      </dsp:nvSpPr>
      <dsp:spPr>
        <a:xfrm rot="5400000">
          <a:off x="4749393" y="-2017348"/>
          <a:ext cx="713680" cy="86753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nl-NL" sz="2000" kern="1200" dirty="0"/>
            <a:t>Schriftelijke communicatie met patiënt</a:t>
          </a:r>
        </a:p>
      </dsp:txBody>
      <dsp:txXfrm rot="-5400000">
        <a:off x="768580" y="1998304"/>
        <a:ext cx="8640469" cy="644002"/>
      </dsp:txXfrm>
    </dsp:sp>
    <dsp:sp modelId="{B452042B-0F23-4F9C-A0B7-6DE718F21C93}">
      <dsp:nvSpPr>
        <dsp:cNvPr id="0" name=""/>
        <dsp:cNvSpPr/>
      </dsp:nvSpPr>
      <dsp:spPr>
        <a:xfrm rot="5400000">
          <a:off x="-164695" y="3109081"/>
          <a:ext cx="1097970" cy="7685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nl-NL" sz="2100" kern="1200" dirty="0"/>
            <a:t>4</a:t>
          </a:r>
        </a:p>
      </dsp:txBody>
      <dsp:txXfrm rot="-5400000">
        <a:off x="1" y="3328676"/>
        <a:ext cx="768579" cy="329391"/>
      </dsp:txXfrm>
    </dsp:sp>
    <dsp:sp modelId="{FDEC190E-0B44-46C0-8F00-9E3E4BCEC08B}">
      <dsp:nvSpPr>
        <dsp:cNvPr id="0" name=""/>
        <dsp:cNvSpPr/>
      </dsp:nvSpPr>
      <dsp:spPr>
        <a:xfrm rot="5400000">
          <a:off x="4749393" y="-1036427"/>
          <a:ext cx="713680" cy="86753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nl-NL" sz="2000" b="1" kern="1200" dirty="0"/>
            <a:t>Toepassen en registreren</a:t>
          </a:r>
        </a:p>
      </dsp:txBody>
      <dsp:txXfrm rot="-5400000">
        <a:off x="768580" y="2979225"/>
        <a:ext cx="8640469" cy="644002"/>
      </dsp:txXfrm>
    </dsp:sp>
    <dsp:sp modelId="{D3ACF382-04F1-4A2A-B953-2389E7D083DE}">
      <dsp:nvSpPr>
        <dsp:cNvPr id="0" name=""/>
        <dsp:cNvSpPr/>
      </dsp:nvSpPr>
      <dsp:spPr>
        <a:xfrm rot="5400000">
          <a:off x="-164695" y="4090003"/>
          <a:ext cx="1097970" cy="7685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nl-NL" sz="2100" kern="1200" dirty="0"/>
            <a:t>5</a:t>
          </a:r>
        </a:p>
      </dsp:txBody>
      <dsp:txXfrm rot="-5400000">
        <a:off x="1" y="4309598"/>
        <a:ext cx="768579" cy="329391"/>
      </dsp:txXfrm>
    </dsp:sp>
    <dsp:sp modelId="{85C192AB-7CD2-4B88-B014-53C5E8A5E237}">
      <dsp:nvSpPr>
        <dsp:cNvPr id="0" name=""/>
        <dsp:cNvSpPr/>
      </dsp:nvSpPr>
      <dsp:spPr>
        <a:xfrm rot="5400000">
          <a:off x="4749393" y="-55506"/>
          <a:ext cx="713680" cy="86753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nl-NL" sz="2000" kern="1200" dirty="0"/>
            <a:t>Einde legitimatie verplichte zorg</a:t>
          </a:r>
        </a:p>
        <a:p>
          <a:pPr marL="228600" lvl="1" indent="-228600" algn="l" defTabSz="889000">
            <a:lnSpc>
              <a:spcPct val="90000"/>
            </a:lnSpc>
            <a:spcBef>
              <a:spcPct val="0"/>
            </a:spcBef>
            <a:spcAft>
              <a:spcPct val="15000"/>
            </a:spcAft>
            <a:buChar char="•"/>
          </a:pPr>
          <a:endParaRPr lang="nl-NL" sz="2000" kern="1200" dirty="0"/>
        </a:p>
      </dsp:txBody>
      <dsp:txXfrm rot="-5400000">
        <a:off x="768580" y="3960146"/>
        <a:ext cx="8640469" cy="64400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6094A348-64D5-402D-B642-F1BE15362559}" type="datetimeFigureOut">
              <a:rPr lang="nl-NL" smtClean="0"/>
              <a:t>07-10-20</a:t>
            </a:fld>
            <a:endParaRPr lang="nl-NL"/>
          </a:p>
        </p:txBody>
      </p:sp>
      <p:sp>
        <p:nvSpPr>
          <p:cNvPr id="4" name="Tijdelijke aanduiding voor voetteks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33399F59-AE41-4E82-AA4B-7CD757CD714D}" type="slidenum">
              <a:rPr lang="nl-NL" smtClean="0"/>
              <a:t>‹nr.›</a:t>
            </a:fld>
            <a:endParaRPr lang="nl-NL"/>
          </a:p>
        </p:txBody>
      </p:sp>
    </p:spTree>
    <p:extLst>
      <p:ext uri="{BB962C8B-B14F-4D97-AF65-F5344CB8AC3E}">
        <p14:creationId xmlns:p14="http://schemas.microsoft.com/office/powerpoint/2010/main" val="547850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B3BDAAC-7693-4A9F-B047-DB670F1044CF}" type="datetimeFigureOut">
              <a:rPr lang="nl-NL" smtClean="0"/>
              <a:t>07-10-20</a:t>
            </a:fld>
            <a:endParaRPr lang="nl-NL"/>
          </a:p>
        </p:txBody>
      </p:sp>
      <p:sp>
        <p:nvSpPr>
          <p:cNvPr id="4" name="Tijdelijke aanduiding voor dia-afbeelding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6F73712-EECE-4ACB-889D-7AEC9068882F}" type="slidenum">
              <a:rPr lang="nl-NL" smtClean="0"/>
              <a:t>‹nr.›</a:t>
            </a:fld>
            <a:endParaRPr lang="nl-NL"/>
          </a:p>
        </p:txBody>
      </p:sp>
    </p:spTree>
    <p:extLst>
      <p:ext uri="{BB962C8B-B14F-4D97-AF65-F5344CB8AC3E}">
        <p14:creationId xmlns:p14="http://schemas.microsoft.com/office/powerpoint/2010/main" val="130951826"/>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zoek.officielebekendmakingen.nl/stcrt-2003-55-p25-SC39075.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igj.nl/binaries/igj/documenten/richtlijnen/2018/04/01/vrijheidsbeperking-in-de-ggz-veldnorm-insluiting/TNO+Veldnorm+insluiting+GGZ+2013+R10446.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6F73712-EECE-4ACB-889D-7AEC9068882F}" type="slidenum">
              <a:rPr lang="nl-NL" smtClean="0"/>
              <a:t>2</a:t>
            </a:fld>
            <a:endParaRPr lang="nl-NL"/>
          </a:p>
        </p:txBody>
      </p:sp>
    </p:spTree>
    <p:extLst>
      <p:ext uri="{BB962C8B-B14F-4D97-AF65-F5344CB8AC3E}">
        <p14:creationId xmlns:p14="http://schemas.microsoft.com/office/powerpoint/2010/main" val="2861672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6F73712-EECE-4ACB-889D-7AEC9068882F}" type="slidenum">
              <a:rPr lang="nl-NL" smtClean="0"/>
              <a:t>11</a:t>
            </a:fld>
            <a:endParaRPr lang="nl-NL"/>
          </a:p>
        </p:txBody>
      </p:sp>
    </p:spTree>
    <p:extLst>
      <p:ext uri="{BB962C8B-B14F-4D97-AF65-F5344CB8AC3E}">
        <p14:creationId xmlns:p14="http://schemas.microsoft.com/office/powerpoint/2010/main" val="2512299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200"/>
              </a:lnSpc>
            </a:pPr>
            <a:r>
              <a:rPr lang="nl-NL" sz="1800" b="1" dirty="0">
                <a:effectLst/>
                <a:latin typeface="Calibri" panose="020F0502020204030204" pitchFamily="34" charset="0"/>
                <a:ea typeface="SimSun" panose="02010600030101010101" pitchFamily="2" charset="-122"/>
                <a:cs typeface="Times New Roman" panose="02020603050405020304" pitchFamily="18" charset="0"/>
              </a:rPr>
              <a:t>Vocht en voeding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dirty="0">
                <a:effectLst/>
                <a:latin typeface="Calibri" panose="020F0502020204030204" pitchFamily="34" charset="0"/>
                <a:ea typeface="SimSun" panose="02010600030101010101" pitchFamily="2" charset="-122"/>
                <a:cs typeface="Times New Roman" panose="02020603050405020304" pitchFamily="18" charset="0"/>
              </a:rPr>
              <a:t>Er is sprake van ‘vocht en voeding’ als vocht en/of voeding als een vorm van verplichte zorg wordt toegediend. Het gaat in dit geval niet om gewoon eten of drinken maar bijvoorbeeld om toedienen per sonde.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dirty="0">
                <a:effectLst/>
                <a:latin typeface="Calibri" panose="020F0502020204030204" pitchFamily="34" charset="0"/>
                <a:ea typeface="SimSun" panose="02010600030101010101" pitchFamily="2" charset="-122"/>
                <a:cs typeface="Times New Roman" panose="02020603050405020304" pitchFamily="18" charset="0"/>
              </a:rPr>
              <a:t>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b="1" dirty="0">
                <a:effectLst/>
                <a:latin typeface="Calibri" panose="020F0502020204030204" pitchFamily="34" charset="0"/>
                <a:ea typeface="SimSun" panose="02010600030101010101" pitchFamily="2" charset="-122"/>
                <a:cs typeface="Times New Roman" panose="02020603050405020304" pitchFamily="18" charset="0"/>
              </a:rPr>
              <a:t>Medicatie</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dirty="0">
                <a:effectLst/>
                <a:latin typeface="Calibri" panose="020F0502020204030204" pitchFamily="34" charset="0"/>
                <a:ea typeface="SimSun" panose="02010600030101010101" pitchFamily="2" charset="-122"/>
                <a:cs typeface="Times New Roman" panose="02020603050405020304" pitchFamily="18" charset="0"/>
              </a:rPr>
              <a:t>Er is sprake van ‘medicatie’ als geneesmiddelen als een vorm van verplichte zorg worden toegediend. Bij het registeren van medicatie als verplichte zorg moet ook worden geregistreerd op welke manier de medicatie is toegediend. Er worden hierbij een drietal toedieningsvormen onderscheiden: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u="sng" dirty="0">
                <a:effectLst/>
                <a:latin typeface="Calibri" panose="020F0502020204030204" pitchFamily="34" charset="0"/>
                <a:ea typeface="SimSun" panose="02010600030101010101" pitchFamily="2" charset="-122"/>
                <a:cs typeface="Times New Roman" panose="02020603050405020304" pitchFamily="18" charset="0"/>
              </a:rPr>
              <a:t>1.Orale medicatie</a:t>
            </a:r>
            <a:r>
              <a:rPr lang="nl-NL" sz="1800" dirty="0">
                <a:effectLst/>
                <a:latin typeface="Calibri" panose="020F0502020204030204" pitchFamily="34" charset="0"/>
                <a:ea typeface="SimSun" panose="02010600030101010101" pitchFamily="2" charset="-122"/>
                <a:cs typeface="Times New Roman" panose="02020603050405020304" pitchFamily="18" charset="0"/>
              </a:rPr>
              <a:t> (via mond en slokdarm): denk hierbij aan tabletten, capsules en drankjes.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u="sng" dirty="0">
                <a:effectLst/>
                <a:latin typeface="Calibri" panose="020F0502020204030204" pitchFamily="34" charset="0"/>
                <a:ea typeface="SimSun" panose="02010600030101010101" pitchFamily="2" charset="-122"/>
                <a:cs typeface="Times New Roman" panose="02020603050405020304" pitchFamily="18" charset="0"/>
              </a:rPr>
              <a:t>2.Intramusculaire medicatie</a:t>
            </a:r>
            <a:r>
              <a:rPr lang="nl-NL" sz="1800" dirty="0">
                <a:effectLst/>
                <a:latin typeface="Calibri" panose="020F0502020204030204" pitchFamily="34" charset="0"/>
                <a:ea typeface="SimSun" panose="02010600030101010101" pitchFamily="2" charset="-122"/>
                <a:cs typeface="Times New Roman" panose="02020603050405020304" pitchFamily="18" charset="0"/>
              </a:rPr>
              <a:t> (door middel van een injectie in een spier).</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u="sng" dirty="0">
                <a:effectLst/>
                <a:latin typeface="Calibri" panose="020F0502020204030204" pitchFamily="34" charset="0"/>
                <a:ea typeface="SimSun" panose="02010600030101010101" pitchFamily="2" charset="-122"/>
                <a:cs typeface="Times New Roman" panose="02020603050405020304" pitchFamily="18" charset="0"/>
              </a:rPr>
              <a:t>3.Intraveneuze medicatie</a:t>
            </a:r>
            <a:r>
              <a:rPr lang="nl-NL" sz="1800" dirty="0">
                <a:effectLst/>
                <a:latin typeface="Calibri" panose="020F0502020204030204" pitchFamily="34" charset="0"/>
                <a:ea typeface="SimSun" panose="02010600030101010101" pitchFamily="2" charset="-122"/>
                <a:cs typeface="Times New Roman" panose="02020603050405020304" pitchFamily="18" charset="0"/>
              </a:rPr>
              <a:t> (door middel van een injectie in een ader).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dirty="0">
                <a:effectLst/>
                <a:latin typeface="Calibri" panose="020F0502020204030204" pitchFamily="34" charset="0"/>
                <a:ea typeface="SimSun" panose="02010600030101010101" pitchFamily="2" charset="-122"/>
                <a:cs typeface="Times New Roman" panose="02020603050405020304" pitchFamily="18" charset="0"/>
              </a:rPr>
              <a:t>Als er sprake is van een toedieningsvorm anders dan oraal, intramusculair of intraveneus dan moet </a:t>
            </a:r>
            <a:r>
              <a:rPr lang="nl-NL" sz="1800" u="sng" dirty="0">
                <a:effectLst/>
                <a:latin typeface="Calibri" panose="020F0502020204030204" pitchFamily="34" charset="0"/>
                <a:ea typeface="SimSun" panose="02010600030101010101" pitchFamily="2" charset="-122"/>
                <a:cs typeface="Times New Roman" panose="02020603050405020304" pitchFamily="18" charset="0"/>
              </a:rPr>
              <a:t>‘overige toedieningsvormen’</a:t>
            </a:r>
            <a:r>
              <a:rPr lang="nl-NL" sz="1800" dirty="0">
                <a:effectLst/>
                <a:latin typeface="Calibri" panose="020F0502020204030204" pitchFamily="34" charset="0"/>
                <a:ea typeface="SimSun" panose="02010600030101010101" pitchFamily="2" charset="-122"/>
                <a:cs typeface="Times New Roman" panose="02020603050405020304" pitchFamily="18" charset="0"/>
              </a:rPr>
              <a:t> worden geregistreerd.</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rPr>
              <a:t>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b="1" dirty="0">
                <a:effectLst/>
                <a:latin typeface="Calibri" panose="020F0502020204030204" pitchFamily="34" charset="0"/>
                <a:ea typeface="SimSun" panose="02010600030101010101" pitchFamily="2" charset="-122"/>
                <a:cs typeface="Times New Roman" panose="02020603050405020304" pitchFamily="18" charset="0"/>
              </a:rPr>
              <a:t>Medische controles of andere medische handelingen</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spcAft>
                <a:spcPts val="1000"/>
              </a:spcAft>
            </a:pPr>
            <a:r>
              <a:rPr lang="nl-NL" sz="1800" dirty="0">
                <a:effectLst/>
                <a:latin typeface="Calibri" panose="020F0502020204030204" pitchFamily="34" charset="0"/>
                <a:ea typeface="SimSun" panose="02010600030101010101" pitchFamily="2" charset="-122"/>
                <a:cs typeface="Times New Roman" panose="02020603050405020304" pitchFamily="18" charset="0"/>
              </a:rPr>
              <a:t>Het gaat bij het registeren van ‘medische controles of andere medische handelingen’ om medische controles en medische handelingen ter behandeling van een psychische stoornis of vanwege een behandeling van een somatische aandoening.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spcAft>
                <a:spcPts val="1000"/>
              </a:spcAft>
            </a:pPr>
            <a:r>
              <a:rPr lang="nl-NL" sz="1800" dirty="0">
                <a:effectLst/>
                <a:latin typeface="Calibri" panose="020F0502020204030204" pitchFamily="34" charset="0"/>
                <a:ea typeface="SimSun" panose="02010600030101010101" pitchFamily="2" charset="-122"/>
                <a:cs typeface="Times New Roman" panose="02020603050405020304" pitchFamily="18" charset="0"/>
              </a:rPr>
              <a:t>Als er sprake is van verplichte zorg in de vorm van </a:t>
            </a:r>
            <a:r>
              <a:rPr lang="nl-NL" sz="1800" u="sng" dirty="0" err="1">
                <a:effectLst/>
                <a:latin typeface="Calibri" panose="020F0502020204030204" pitchFamily="34" charset="0"/>
                <a:ea typeface="SimSun" panose="02010600030101010101" pitchFamily="2" charset="-122"/>
                <a:cs typeface="Times New Roman" panose="02020603050405020304" pitchFamily="18" charset="0"/>
              </a:rPr>
              <a:t>elektroconvulsietherapie</a:t>
            </a:r>
            <a:r>
              <a:rPr lang="nl-NL" sz="1800" u="sng" dirty="0">
                <a:effectLst/>
                <a:latin typeface="Calibri" panose="020F0502020204030204" pitchFamily="34" charset="0"/>
                <a:ea typeface="SimSun" panose="02010600030101010101" pitchFamily="2" charset="-122"/>
                <a:cs typeface="Times New Roman" panose="02020603050405020304" pitchFamily="18" charset="0"/>
              </a:rPr>
              <a:t> (ECT)</a:t>
            </a:r>
            <a:r>
              <a:rPr lang="nl-NL" sz="1800" dirty="0">
                <a:effectLst/>
                <a:latin typeface="Calibri" panose="020F0502020204030204" pitchFamily="34" charset="0"/>
                <a:ea typeface="SimSun" panose="02010600030101010101" pitchFamily="2" charset="-122"/>
                <a:cs typeface="Times New Roman" panose="02020603050405020304" pitchFamily="18" charset="0"/>
              </a:rPr>
              <a:t> moet dit als aparte vorm van een medische handeling worden geregistreerd. ECT is de enige vorm van ‘medische controles of andere medische handelingen’ die verplicht als specifieke vorm wordt geregistreerd.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spcAft>
                <a:spcPts val="1000"/>
              </a:spcAft>
            </a:pPr>
            <a:r>
              <a:rPr lang="nl-NL" sz="1800" dirty="0">
                <a:effectLst/>
                <a:latin typeface="Calibri" panose="020F0502020204030204" pitchFamily="34" charset="0"/>
                <a:ea typeface="SimSun" panose="02010600030101010101" pitchFamily="2" charset="-122"/>
                <a:cs typeface="Times New Roman" panose="02020603050405020304" pitchFamily="18" charset="0"/>
              </a:rPr>
              <a:t>Als geen sprake is van ECT maar wel van een andere medische controle of medische handeling ter behandeling van een psychische stoornis of een somatische aandoening dan moet dit worden geregistreerd als ‘overige controles en handelingen’.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spcAft>
                <a:spcPts val="1000"/>
              </a:spcAft>
            </a:pPr>
            <a:r>
              <a:rPr lang="nl-NL" sz="1800" i="1" dirty="0">
                <a:effectLst/>
                <a:latin typeface="Calibri" panose="020F0502020204030204" pitchFamily="34" charset="0"/>
                <a:ea typeface="SimSun" panose="02010600030101010101" pitchFamily="2" charset="-122"/>
                <a:cs typeface="Times New Roman" panose="02020603050405020304" pitchFamily="18" charset="0"/>
              </a:rPr>
              <a:t>Dit kan bijvoorbeeld aan de orde zijn als er somatische gezondheidsproblemen zijn (zoals diabetes) die worden verwaarloosd als gevolg van een psychische stoornis. Dan kan er verplicht een insulinetoediening, bloedsuikercontrole of een bloeddrukmeting plaatsvinden. Oftewel: er moet een relatie zijn tussen de somatische gezondheidsproblemen en de psychische stoornis.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E6F73712-EECE-4ACB-889D-7AEC9068882F}" type="slidenum">
              <a:rPr lang="nl-NL" smtClean="0"/>
              <a:t>14</a:t>
            </a:fld>
            <a:endParaRPr lang="nl-NL"/>
          </a:p>
        </p:txBody>
      </p:sp>
    </p:spTree>
    <p:extLst>
      <p:ext uri="{BB962C8B-B14F-4D97-AF65-F5344CB8AC3E}">
        <p14:creationId xmlns:p14="http://schemas.microsoft.com/office/powerpoint/2010/main" val="3901758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SimSun" panose="02010600030101010101" pitchFamily="2" charset="-122"/>
                <a:cs typeface="Times New Roman" panose="02020603050405020304" pitchFamily="18" charset="0"/>
              </a:rPr>
              <a:t>De </a:t>
            </a:r>
            <a:r>
              <a:rPr lang="nl-NL" sz="1800" dirty="0" err="1">
                <a:effectLst/>
                <a:latin typeface="Calibri" panose="020F0502020204030204" pitchFamily="34" charset="0"/>
                <a:ea typeface="SimSun" panose="02010600030101010101" pitchFamily="2" charset="-122"/>
                <a:cs typeface="Times New Roman" panose="02020603050405020304" pitchFamily="18" charset="0"/>
              </a:rPr>
              <a:t>Wvggz</a:t>
            </a:r>
            <a:r>
              <a:rPr lang="nl-NL" sz="1800" dirty="0">
                <a:effectLst/>
                <a:latin typeface="Calibri" panose="020F0502020204030204" pitchFamily="34" charset="0"/>
                <a:ea typeface="SimSun" panose="02010600030101010101" pitchFamily="2" charset="-122"/>
                <a:cs typeface="Times New Roman" panose="02020603050405020304" pitchFamily="18" charset="0"/>
              </a:rPr>
              <a:t> spreekt over het beperken van bewegingsvrijheid. Dat is een bredere vorm van verplichte zorg dan alleen fixatie, zoals het besluit Middelen en maatregelen </a:t>
            </a:r>
            <a:r>
              <a:rPr lang="nl-NL" sz="1800" dirty="0" err="1">
                <a:effectLst/>
                <a:latin typeface="Calibri" panose="020F0502020204030204" pitchFamily="34" charset="0"/>
                <a:ea typeface="SimSun" panose="02010600030101010101" pitchFamily="2" charset="-122"/>
                <a:cs typeface="Times New Roman" panose="02020603050405020304" pitchFamily="18" charset="0"/>
              </a:rPr>
              <a:t>Bopz</a:t>
            </a:r>
            <a:r>
              <a:rPr lang="nl-NL" sz="1800" dirty="0">
                <a:effectLst/>
                <a:latin typeface="Calibri" panose="020F0502020204030204" pitchFamily="34" charset="0"/>
                <a:ea typeface="SimSun" panose="02010600030101010101" pitchFamily="2" charset="-122"/>
                <a:cs typeface="Times New Roman" panose="02020603050405020304" pitchFamily="18" charset="0"/>
              </a:rPr>
              <a:t> kende. In deze </a:t>
            </a:r>
            <a:r>
              <a:rPr lang="nl-NL" sz="1800" dirty="0" err="1">
                <a:effectLst/>
                <a:latin typeface="Calibri" panose="020F0502020204030204" pitchFamily="34" charset="0"/>
                <a:ea typeface="SimSun" panose="02010600030101010101" pitchFamily="2" charset="-122"/>
                <a:cs typeface="Times New Roman" panose="02020603050405020304" pitchFamily="18" charset="0"/>
              </a:rPr>
              <a:t>definitieset</a:t>
            </a:r>
            <a:r>
              <a:rPr lang="nl-NL" sz="1800" dirty="0">
                <a:effectLst/>
                <a:latin typeface="Calibri" panose="020F0502020204030204" pitchFamily="34" charset="0"/>
                <a:ea typeface="SimSun" panose="02010600030101010101" pitchFamily="2" charset="-122"/>
                <a:cs typeface="Times New Roman" panose="02020603050405020304" pitchFamily="18" charset="0"/>
              </a:rPr>
              <a:t> worden binnen de categorie ‘beperken bewegingsvrijheid’ subcategorieën onderscheiden: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SimSun" panose="02010600030101010101" pitchFamily="2" charset="-122"/>
                <a:cs typeface="Times New Roman" panose="02020603050405020304" pitchFamily="18" charset="0"/>
              </a:rPr>
              <a:t>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nl-NL" sz="1800" b="1" dirty="0">
                <a:effectLst/>
                <a:latin typeface="Calibri" panose="020F0502020204030204" pitchFamily="34" charset="0"/>
                <a:ea typeface="SimSun" panose="02010600030101010101" pitchFamily="2" charset="-122"/>
                <a:cs typeface="Times New Roman" panose="02020603050405020304" pitchFamily="18" charset="0"/>
              </a:rPr>
              <a:t>Fixatie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u="sng" dirty="0">
                <a:effectLst/>
                <a:latin typeface="Calibri" panose="020F0502020204030204" pitchFamily="34" charset="0"/>
                <a:ea typeface="SimSun" panose="02010600030101010101" pitchFamily="2" charset="-122"/>
                <a:cs typeface="Times New Roman" panose="02020603050405020304" pitchFamily="18" charset="0"/>
              </a:rPr>
              <a:t>Fysieke fixatie:</a:t>
            </a:r>
            <a:r>
              <a:rPr lang="nl-NL" sz="1800" dirty="0">
                <a:effectLst/>
                <a:latin typeface="Calibri" panose="020F0502020204030204" pitchFamily="34" charset="0"/>
                <a:ea typeface="SimSun" panose="02010600030101010101" pitchFamily="2" charset="-122"/>
                <a:cs typeface="Times New Roman" panose="02020603050405020304" pitchFamily="18" charset="0"/>
              </a:rPr>
              <a:t> het vasthouden van betrokkene door één of meer zorgverleners, door middel van een binnen de beroepsgroep gebruikelijke methodiek. Wanneer fysieke fixatie wordt toegepast uitsluitend ter uitvoering van een andere vorm van verplichte zorg (bijvoorbeeld iemand vasthouden om in te sluiten of dwangmedicatie toe te dienen) wordt deze fixatie niet als separate verplichte zorgvorm geregistreerd. Het doel is immers insluiten of medicatie toediening. Het doel bepaalt de registratie.</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u="sng" dirty="0">
                <a:effectLst/>
                <a:latin typeface="Calibri" panose="020F0502020204030204" pitchFamily="34" charset="0"/>
                <a:ea typeface="SimSun" panose="02010600030101010101" pitchFamily="2" charset="-122"/>
                <a:cs typeface="Times New Roman" panose="02020603050405020304" pitchFamily="18" charset="0"/>
              </a:rPr>
              <a:t>Mechanische fixatie:</a:t>
            </a:r>
            <a:r>
              <a:rPr lang="nl-NL" sz="1800" dirty="0">
                <a:effectLst/>
                <a:latin typeface="Calibri" panose="020F0502020204030204" pitchFamily="34" charset="0"/>
                <a:ea typeface="SimSun" panose="02010600030101010101" pitchFamily="2" charset="-122"/>
                <a:cs typeface="Times New Roman" panose="02020603050405020304" pitchFamily="18" charset="0"/>
              </a:rPr>
              <a:t> het beperken van de mogelijkheden van betrokkene om onderdelen van zijn lichaam te bewegen, met behulp van mechanische hulpmiddelen. Denk hierbij aan de hulpmiddelen zoals een ‘</a:t>
            </a:r>
            <a:r>
              <a:rPr lang="nl-NL" sz="1800" dirty="0" err="1">
                <a:effectLst/>
                <a:latin typeface="Calibri" panose="020F0502020204030204" pitchFamily="34" charset="0"/>
                <a:ea typeface="SimSun" panose="02010600030101010101" pitchFamily="2" charset="-122"/>
                <a:cs typeface="Times New Roman" panose="02020603050405020304" pitchFamily="18" charset="0"/>
              </a:rPr>
              <a:t>tentbed</a:t>
            </a:r>
            <a:r>
              <a:rPr lang="nl-NL" sz="1800" dirty="0">
                <a:effectLst/>
                <a:latin typeface="Calibri" panose="020F0502020204030204" pitchFamily="34" charset="0"/>
                <a:ea typeface="SimSun" panose="02010600030101010101" pitchFamily="2" charset="-122"/>
                <a:cs typeface="Times New Roman" panose="02020603050405020304" pitchFamily="18" charset="0"/>
              </a:rPr>
              <a:t>’ of ‘</a:t>
            </a:r>
            <a:r>
              <a:rPr lang="nl-NL" sz="1800" dirty="0" err="1">
                <a:effectLst/>
                <a:latin typeface="Calibri" panose="020F0502020204030204" pitchFamily="34" charset="0"/>
                <a:ea typeface="SimSun" panose="02010600030101010101" pitchFamily="2" charset="-122"/>
                <a:cs typeface="Times New Roman" panose="02020603050405020304" pitchFamily="18" charset="0"/>
              </a:rPr>
              <a:t>poseybed</a:t>
            </a:r>
            <a:r>
              <a:rPr lang="nl-NL" sz="1800" dirty="0">
                <a:effectLst/>
                <a:latin typeface="Calibri" panose="020F0502020204030204" pitchFamily="34" charset="0"/>
                <a:ea typeface="SimSun" panose="02010600030101010101" pitchFamily="2" charset="-122"/>
                <a:cs typeface="Times New Roman" panose="02020603050405020304" pitchFamily="18" charset="0"/>
              </a:rPr>
              <a:t>’, bedhekken en riemen. De verzorgingsmomenten waarbij de betrokkene (even) wordt losgemaakt om zich te wassen, te eten of naar het toilet te gaan, worden beschouwd als onderdeel van de fixatie en niet als een onderbreking ervan.</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b="1" dirty="0">
                <a:effectLst/>
                <a:latin typeface="Calibri" panose="020F0502020204030204" pitchFamily="34" charset="0"/>
                <a:ea typeface="SimSun" panose="02010600030101010101" pitchFamily="2" charset="-122"/>
                <a:cs typeface="Times New Roman" panose="02020603050405020304" pitchFamily="18" charset="0"/>
              </a:rPr>
              <a:t>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spcAft>
                <a:spcPts val="1000"/>
              </a:spcAft>
            </a:pPr>
            <a:r>
              <a:rPr lang="nl-NL" sz="1800" b="1" dirty="0">
                <a:effectLst/>
                <a:latin typeface="Calibri" panose="020F0502020204030204" pitchFamily="34" charset="0"/>
                <a:ea typeface="SimSun" panose="02010600030101010101" pitchFamily="2" charset="-122"/>
                <a:cs typeface="Times New Roman" panose="02020603050405020304" pitchFamily="18" charset="0"/>
              </a:rPr>
              <a:t>Plaatsen gesloten afdeling</a:t>
            </a:r>
            <a:br>
              <a:rPr lang="nl-NL" sz="1800" dirty="0">
                <a:effectLst/>
                <a:latin typeface="Calibri" panose="020F0502020204030204" pitchFamily="34" charset="0"/>
                <a:ea typeface="Times New Roman" panose="02020603050405020304" pitchFamily="18" charset="0"/>
                <a:cs typeface="Times New Roman" panose="02020603050405020304" pitchFamily="18" charset="0"/>
              </a:rPr>
            </a:br>
            <a:r>
              <a:rPr lang="nl-NL" sz="1800" dirty="0">
                <a:effectLst/>
                <a:latin typeface="Calibri" panose="020F0502020204030204" pitchFamily="34" charset="0"/>
                <a:ea typeface="SimSun" panose="02010600030101010101" pitchFamily="2" charset="-122"/>
                <a:cs typeface="Times New Roman" panose="02020603050405020304" pitchFamily="18" charset="0"/>
              </a:rPr>
              <a:t>Belangrijk te vermelden is dat de zorgvorm ‘opname in een accommodatie’ (zie ook definitie 10) op zichzelf niet betekent dat betrokkene ook wordt opgenomen op een gesloten afdeling. Oftewel: op een afdeling zonder de mogelijkheid om deze te kunnen verlaten. Gedwongen opname houdt onder de </a:t>
            </a:r>
            <a:r>
              <a:rPr lang="nl-NL" sz="1800" dirty="0" err="1">
                <a:effectLst/>
                <a:latin typeface="Calibri" panose="020F0502020204030204" pitchFamily="34" charset="0"/>
                <a:ea typeface="SimSun" panose="02010600030101010101" pitchFamily="2" charset="-122"/>
                <a:cs typeface="Times New Roman" panose="02020603050405020304" pitchFamily="18" charset="0"/>
              </a:rPr>
              <a:t>Wvggz</a:t>
            </a:r>
            <a:r>
              <a:rPr lang="nl-NL" sz="1800" dirty="0">
                <a:effectLst/>
                <a:latin typeface="Calibri" panose="020F0502020204030204" pitchFamily="34" charset="0"/>
                <a:ea typeface="SimSun" panose="02010600030101010101" pitchFamily="2" charset="-122"/>
                <a:cs typeface="Times New Roman" panose="02020603050405020304" pitchFamily="18" charset="0"/>
              </a:rPr>
              <a:t> immers niet noodzakelijkerwijs in dat betrokkene de accommodatie niet meer zelfstandig zou mogen verlaten. Wanneer bij een gedwongen opname wordt gekozen voor plaatsing in een gesloten setting, bijvoorbeeld een gesloten afdeling, dan levert dat een grotere inperking van de vrijheden van de betrokkene op, en valt dit onder beperken van de bewegingsvrijheid. Daarin ligt het belang van aparte registratie van deze </a:t>
            </a:r>
            <a:r>
              <a:rPr lang="nl-NL" sz="1800" dirty="0" err="1">
                <a:effectLst/>
                <a:latin typeface="Calibri" panose="020F0502020204030204" pitchFamily="34" charset="0"/>
                <a:ea typeface="SimSun" panose="02010600030101010101" pitchFamily="2" charset="-122"/>
                <a:cs typeface="Times New Roman" panose="02020603050405020304" pitchFamily="18" charset="0"/>
              </a:rPr>
              <a:t>subvorm</a:t>
            </a:r>
            <a:r>
              <a:rPr lang="nl-NL" sz="1800" dirty="0">
                <a:effectLst/>
                <a:latin typeface="Calibri" panose="020F0502020204030204" pitchFamily="34" charset="0"/>
                <a:ea typeface="SimSun" panose="02010600030101010101" pitchFamily="2" charset="-122"/>
                <a:cs typeface="Times New Roman" panose="02020603050405020304" pitchFamily="18" charset="0"/>
              </a:rPr>
              <a:t>. In dat geval levert die opname dus twee registraties van zorgvormen op: ‘opnemen in een accommodatie’ en ‘beperken van de bewegingsvrijheid’.</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SimSun" panose="02010600030101010101" pitchFamily="2" charset="-122"/>
                <a:cs typeface="Times New Roman" panose="02020603050405020304" pitchFamily="18" charset="0"/>
              </a:rPr>
              <a:t>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br>
              <a:rPr lang="nl-NL" sz="1800" b="1" dirty="0">
                <a:effectLst/>
                <a:latin typeface="Calibri" panose="020F0502020204030204" pitchFamily="34" charset="0"/>
                <a:ea typeface="SimSun" panose="02010600030101010101" pitchFamily="2" charset="-122"/>
              </a:rPr>
            </a:br>
            <a:r>
              <a:rPr lang="nl-NL" sz="1800" b="1" dirty="0">
                <a:effectLst/>
                <a:latin typeface="Calibri" panose="020F0502020204030204" pitchFamily="34" charset="0"/>
                <a:ea typeface="SimSun" panose="02010600030101010101" pitchFamily="2" charset="-122"/>
                <a:cs typeface="Times New Roman" panose="02020603050405020304" pitchFamily="18" charset="0"/>
              </a:rPr>
              <a:t>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nl-NL" sz="1800" b="1" dirty="0">
                <a:effectLst/>
                <a:latin typeface="Calibri" panose="020F0502020204030204" pitchFamily="34" charset="0"/>
                <a:ea typeface="SimSun" panose="02010600030101010101" pitchFamily="2" charset="-122"/>
                <a:cs typeface="Times New Roman" panose="02020603050405020304" pitchFamily="18" charset="0"/>
              </a:rPr>
              <a:t>Overige beperking van de bewegingsvrijheid</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SimSun" panose="02010600030101010101" pitchFamily="2" charset="-122"/>
                <a:cs typeface="Times New Roman" panose="02020603050405020304" pitchFamily="18" charset="0"/>
              </a:rPr>
              <a:t>Hiervan is bijvoorbeeld sprake als betrokkene de afdeling wel zelfstandig kan verlaten, maar waarbij hij in het kader van de behandeling niet in bepaalde ruimtes kan komen binnen de setting waarin hij zorg ontvangt. Een voorbeeld hiervan is het ontzeggen van de toegang tot de keuken, omdat daar spullen liggen die gevaarlijk zijn voor betrokkene.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SimSun" panose="02010600030101010101" pitchFamily="2" charset="-122"/>
                <a:cs typeface="Times New Roman" panose="02020603050405020304" pitchFamily="18" charset="0"/>
              </a:rPr>
              <a:t>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dirty="0">
                <a:effectLst/>
                <a:latin typeface="Calibri" panose="020F0502020204030204" pitchFamily="34" charset="0"/>
                <a:ea typeface="SimSun" panose="02010600030101010101" pitchFamily="2" charset="-122"/>
                <a:cs typeface="Times New Roman" panose="02020603050405020304" pitchFamily="18" charset="0"/>
              </a:rPr>
              <a:t>Het gaat hier om beperkingen waartoe in het kader van de zorgmachtiging wordt besloten en dus niet om beperkingen van de toegang tot ruimtes binnen een locatie op basis van de huisregels (bijvoorbeeld de beperking dat privéruimtes van anderen niet onuitgenodigd betreden mogen worden). Bij huisregels is er sprake van collectieve afspraken; verplichte zorg is altijd individueel.</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dirty="0">
                <a:effectLst/>
                <a:latin typeface="Calibri" panose="020F0502020204030204" pitchFamily="34" charset="0"/>
                <a:ea typeface="SimSun" panose="02010600030101010101" pitchFamily="2" charset="-122"/>
                <a:cs typeface="Times New Roman" panose="02020603050405020304" pitchFamily="18" charset="0"/>
              </a:rPr>
              <a:t>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E6F73712-EECE-4ACB-889D-7AEC9068882F}" type="slidenum">
              <a:rPr lang="nl-NL" smtClean="0"/>
              <a:t>15</a:t>
            </a:fld>
            <a:endParaRPr lang="nl-NL"/>
          </a:p>
        </p:txBody>
      </p:sp>
    </p:spTree>
    <p:extLst>
      <p:ext uri="{BB962C8B-B14F-4D97-AF65-F5344CB8AC3E}">
        <p14:creationId xmlns:p14="http://schemas.microsoft.com/office/powerpoint/2010/main" val="1690491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SimSun" panose="02010600030101010101" pitchFamily="2" charset="-122"/>
                <a:cs typeface="Times New Roman" panose="02020603050405020304" pitchFamily="18" charset="0"/>
              </a:rPr>
              <a:t>Er is sprake van insluiten als een betrokkene zich bevindt in (een) afgesloten ruimte(n), waarin geen hulpverleners of andere personen fysiek aanwezig zijn en betrokkene de ruimte niet op eigen initiatief kan verlaten. De ruimte is afgesloten door middel van een slot (mechanisch beletsel) of een persoon (fysiek beletsel). Een mogelijke voorruimte die hoort bij de ruimte van insluiting, wordt beschouwd als onderdeel van de insluitingsruimte en niet als een onderbreking van de insluiting. Denk bijvoorbeeld aan dagelijkse verzorgingsmomenten waarop betrokkene zich begeeft naar een sanitaire voorziening.</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E6F73712-EECE-4ACB-889D-7AEC9068882F}" type="slidenum">
              <a:rPr lang="nl-NL" smtClean="0"/>
              <a:t>16</a:t>
            </a:fld>
            <a:endParaRPr lang="nl-NL"/>
          </a:p>
        </p:txBody>
      </p:sp>
    </p:spTree>
    <p:extLst>
      <p:ext uri="{BB962C8B-B14F-4D97-AF65-F5344CB8AC3E}">
        <p14:creationId xmlns:p14="http://schemas.microsoft.com/office/powerpoint/2010/main" val="1602847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200"/>
              </a:lnSpc>
              <a:spcAft>
                <a:spcPts val="1000"/>
              </a:spcAft>
            </a:pPr>
            <a:r>
              <a:rPr lang="nl-NL" sz="1800" dirty="0">
                <a:effectLst/>
                <a:latin typeface="Calibri" panose="020F0502020204030204" pitchFamily="34" charset="0"/>
                <a:ea typeface="SimSun" panose="02010600030101010101" pitchFamily="2" charset="-122"/>
                <a:cs typeface="Times New Roman" panose="02020603050405020304" pitchFamily="18" charset="0"/>
              </a:rPr>
              <a:t>Onderscheid in subcategorieën wordt gemaakt naar de inrichting van en (bouwkundige) eisen aan de ruimte die een betrokkene beperkt. Insluiting kan plaats vinden in de volgende ruimtes:</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b="1" dirty="0">
                <a:effectLst/>
                <a:latin typeface="Calibri" panose="020F0502020204030204" pitchFamily="34" charset="0"/>
                <a:ea typeface="SimSun" panose="02010600030101010101" pitchFamily="2" charset="-122"/>
                <a:cs typeface="Times New Roman" panose="02020603050405020304" pitchFamily="18" charset="0"/>
              </a:rPr>
              <a:t>In een separeerverblijf</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dirty="0">
                <a:effectLst/>
                <a:latin typeface="Calibri" panose="020F0502020204030204" pitchFamily="34" charset="0"/>
                <a:ea typeface="SimSun" panose="02010600030101010101" pitchFamily="2" charset="-122"/>
                <a:cs typeface="Times New Roman" panose="02020603050405020304" pitchFamily="18" charset="0"/>
              </a:rPr>
              <a:t>Een separeer moet voldoen aan de veiligheidseisen uit de </a:t>
            </a:r>
            <a:r>
              <a:rPr lang="nl-NL" sz="1800" u="sng" dirty="0">
                <a:effectLst/>
                <a:latin typeface="Calibri" panose="020F0502020204030204" pitchFamily="34" charset="0"/>
                <a:ea typeface="SimSun" panose="02010600030101010101" pitchFamily="2" charset="-122"/>
                <a:cs typeface="Times New Roman" panose="02020603050405020304" pitchFamily="18" charset="0"/>
                <a:hlinkClick r:id="rId3"/>
              </a:rPr>
              <a:t>bouwmaatstaven voor separeer- en afzonderingsvoorziening</a:t>
            </a:r>
            <a:r>
              <a:rPr lang="nl-NL" sz="1800" dirty="0">
                <a:effectLst/>
                <a:latin typeface="Calibri" panose="020F0502020204030204" pitchFamily="34" charset="0"/>
                <a:ea typeface="SimSun" panose="02010600030101010101" pitchFamily="2" charset="-122"/>
                <a:cs typeface="Times New Roman" panose="02020603050405020304" pitchFamily="18" charset="0"/>
              </a:rPr>
              <a:t>, die op 13 januari 2003 zijn vastgesteld door het College Bouw Ziekenhuisvoorzieningen.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dirty="0">
                <a:effectLst/>
                <a:latin typeface="Calibri" panose="020F0502020204030204" pitchFamily="34" charset="0"/>
                <a:ea typeface="SimSun" panose="02010600030101010101" pitchFamily="2" charset="-122"/>
                <a:cs typeface="Times New Roman" panose="02020603050405020304" pitchFamily="18" charset="0"/>
              </a:rPr>
              <a:t>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b="1" dirty="0">
                <a:effectLst/>
                <a:latin typeface="Calibri" panose="020F0502020204030204" pitchFamily="34" charset="0"/>
                <a:ea typeface="SimSun" panose="02010600030101010101" pitchFamily="2" charset="-122"/>
                <a:cs typeface="Times New Roman" panose="02020603050405020304" pitchFamily="18" charset="0"/>
              </a:rPr>
              <a:t>In een Extra Beveiligde Kamer (EBK)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dirty="0">
                <a:effectLst/>
                <a:latin typeface="Calibri" panose="020F0502020204030204" pitchFamily="34" charset="0"/>
                <a:ea typeface="SimSun" panose="02010600030101010101" pitchFamily="2" charset="-122"/>
                <a:cs typeface="Times New Roman" panose="02020603050405020304" pitchFamily="18" charset="0"/>
              </a:rPr>
              <a:t>Een EBK is een ruimte die bedoeld is voor insluiten en voldoet aan de bouwkundige eisen, weergegeven in het </a:t>
            </a:r>
            <a:r>
              <a:rPr lang="nl-NL" sz="1800" u="sng" dirty="0">
                <a:effectLst/>
                <a:latin typeface="Calibri" panose="020F0502020204030204" pitchFamily="34" charset="0"/>
                <a:ea typeface="SimSun" panose="02010600030101010101" pitchFamily="2" charset="-122"/>
                <a:cs typeface="Times New Roman" panose="02020603050405020304" pitchFamily="18" charset="0"/>
                <a:hlinkClick r:id="rId4"/>
              </a:rPr>
              <a:t>TNO-Rapport ‘Vrijheidsbeperking in de ggz: veldnorm insluiting’</a:t>
            </a:r>
            <a:r>
              <a:rPr lang="nl-NL" sz="1800" dirty="0">
                <a:effectLst/>
                <a:latin typeface="Calibri" panose="020F0502020204030204" pitchFamily="34" charset="0"/>
                <a:ea typeface="SimSun" panose="02010600030101010101" pitchFamily="2" charset="-122"/>
                <a:cs typeface="Times New Roman" panose="02020603050405020304" pitchFamily="18" charset="0"/>
              </a:rPr>
              <a:t> van april 2013. Deze veldnorm is specifiek voor </a:t>
            </a:r>
            <a:r>
              <a:rPr lang="nl-NL" sz="1800" dirty="0" err="1">
                <a:effectLst/>
                <a:latin typeface="Calibri" panose="020F0502020204030204" pitchFamily="34" charset="0"/>
                <a:ea typeface="SimSun" panose="02010600030101010101" pitchFamily="2" charset="-122"/>
                <a:cs typeface="Times New Roman" panose="02020603050405020304" pitchFamily="18" charset="0"/>
              </a:rPr>
              <a:t>EBK’s</a:t>
            </a:r>
            <a:r>
              <a:rPr lang="nl-NL" sz="1800" dirty="0">
                <a:effectLst/>
                <a:latin typeface="Calibri" panose="020F0502020204030204" pitchFamily="34" charset="0"/>
                <a:ea typeface="SimSun" panose="02010600030101010101" pitchFamily="2" charset="-122"/>
                <a:cs typeface="Times New Roman" panose="02020603050405020304" pitchFamily="18" charset="0"/>
              </a:rPr>
              <a:t> opgesteld in opdracht van de inspectie en afgestemd met GGZ Nederland.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Anders dan bij volwassenen staat de EBK voor jeugdigen voor Extra Beschermende Kamer (EBK).</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br>
              <a:rPr lang="nl-NL" sz="1800" b="1" dirty="0">
                <a:effectLst/>
                <a:latin typeface="Calibri" panose="020F0502020204030204" pitchFamily="34" charset="0"/>
                <a:ea typeface="SimSun" panose="02010600030101010101" pitchFamily="2" charset="-122"/>
              </a:rPr>
            </a:br>
            <a:r>
              <a:rPr lang="nl-NL" sz="1800" b="1" dirty="0">
                <a:effectLst/>
                <a:latin typeface="Calibri" panose="020F0502020204030204" pitchFamily="34" charset="0"/>
                <a:ea typeface="SimSun" panose="02010600030101010101" pitchFamily="2" charset="-122"/>
                <a:cs typeface="Times New Roman" panose="02020603050405020304" pitchFamily="18" charset="0"/>
              </a:rPr>
              <a:t>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b="1" dirty="0">
                <a:effectLst/>
                <a:latin typeface="Calibri" panose="020F0502020204030204" pitchFamily="34" charset="0"/>
                <a:ea typeface="SimSun" panose="02010600030101010101" pitchFamily="2" charset="-122"/>
                <a:cs typeface="Times New Roman" panose="02020603050405020304" pitchFamily="18" charset="0"/>
              </a:rPr>
              <a:t>In een afzonderingsruimte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dirty="0">
                <a:effectLst/>
                <a:latin typeface="Calibri" panose="020F0502020204030204" pitchFamily="34" charset="0"/>
                <a:ea typeface="SimSun" panose="02010600030101010101" pitchFamily="2" charset="-122"/>
                <a:cs typeface="Times New Roman" panose="02020603050405020304" pitchFamily="18" charset="0"/>
              </a:rPr>
              <a:t>Een afzonderingsruimte is een ruimte die bedoeld is voor insluiten en voldoet aan de veiligheidseisen uit de </a:t>
            </a:r>
            <a:r>
              <a:rPr lang="nl-NL" sz="1800" u="sng" dirty="0">
                <a:effectLst/>
                <a:latin typeface="Calibri" panose="020F0502020204030204" pitchFamily="34" charset="0"/>
                <a:ea typeface="SimSun" panose="02010600030101010101" pitchFamily="2" charset="-122"/>
                <a:cs typeface="Times New Roman" panose="02020603050405020304" pitchFamily="18" charset="0"/>
                <a:hlinkClick r:id="rId3"/>
              </a:rPr>
              <a:t>‘Separeer- en afzonderingsvoorzieningen: bouwmaatstaven voor nieuwbouw’</a:t>
            </a:r>
            <a:r>
              <a:rPr lang="nl-NL" sz="1800" dirty="0">
                <a:effectLst/>
                <a:latin typeface="Calibri" panose="020F0502020204030204" pitchFamily="34" charset="0"/>
                <a:ea typeface="SimSun" panose="02010600030101010101" pitchFamily="2" charset="-122"/>
                <a:cs typeface="Times New Roman" panose="02020603050405020304" pitchFamily="18" charset="0"/>
              </a:rPr>
              <a:t> die op 13 januari 2003 zijn vastgesteld door het College Bouw Ziekenhuisvoorzieningen en op 12 maart 2003 zijn goedgekeurd door de Minister van VWS. Anders dan bij een separeerverblijf kan deze ruimte een aanvulling vormen op de standaard gebruiksruimtes van de afdeling.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dirty="0">
                <a:effectLst/>
                <a:latin typeface="Calibri" panose="020F0502020204030204" pitchFamily="34" charset="0"/>
                <a:ea typeface="SimSun" panose="02010600030101010101" pitchFamily="2" charset="-122"/>
                <a:cs typeface="Times New Roman" panose="02020603050405020304" pitchFamily="18" charset="0"/>
              </a:rPr>
              <a:t>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b="1" dirty="0">
                <a:effectLst/>
                <a:latin typeface="Calibri" panose="020F0502020204030204" pitchFamily="34" charset="0"/>
                <a:ea typeface="SimSun" panose="02010600030101010101" pitchFamily="2" charset="-122"/>
                <a:cs typeface="Times New Roman" panose="02020603050405020304" pitchFamily="18" charset="0"/>
              </a:rPr>
              <a:t>In een eigen kamer/verblijfsruimte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dirty="0">
                <a:effectLst/>
                <a:latin typeface="Calibri" panose="020F0502020204030204" pitchFamily="34" charset="0"/>
                <a:ea typeface="SimSun" panose="02010600030101010101" pitchFamily="2" charset="-122"/>
                <a:cs typeface="Times New Roman" panose="02020603050405020304" pitchFamily="18" charset="0"/>
              </a:rPr>
              <a:t>Insluiten hoeft niet altijd plaats te vinden in een speciaal daarvoor ingerichte ruimte zoals een separeerverblijf of afzonderingsruimte. Dit kan ook plaatsvinden in de eigen kamer of verblijfsruimte van betrokkene. Er zijn geen specifieke eisen waaraan deze ruimten moeten voldoen. Dit laat onverlet dat insluiten altijd veilig en verantwoord moet gebeuren. Ook moet er adequaat toezicht zijn geregeld en moet een ter zake deskundige zorgverlener altijd bereikbaar zijn voor betrokkene.</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dirty="0">
                <a:effectLst/>
                <a:latin typeface="Calibri" panose="020F0502020204030204" pitchFamily="34" charset="0"/>
                <a:ea typeface="SimSun" panose="02010600030101010101" pitchFamily="2" charset="-122"/>
                <a:cs typeface="Times New Roman" panose="02020603050405020304" pitchFamily="18" charset="0"/>
              </a:rPr>
              <a:t>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b="1" dirty="0">
                <a:effectLst/>
                <a:latin typeface="Calibri" panose="020F0502020204030204" pitchFamily="34" charset="0"/>
                <a:ea typeface="SimSun" panose="02010600030101010101" pitchFamily="2" charset="-122"/>
                <a:cs typeface="Times New Roman" panose="02020603050405020304" pitchFamily="18" charset="0"/>
              </a:rPr>
              <a:t>In overige ruimte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dirty="0">
                <a:effectLst/>
                <a:latin typeface="Calibri" panose="020F0502020204030204" pitchFamily="34" charset="0"/>
                <a:ea typeface="SimSun" panose="02010600030101010101" pitchFamily="2" charset="-122"/>
                <a:cs typeface="Times New Roman" panose="02020603050405020304" pitchFamily="18" charset="0"/>
              </a:rPr>
              <a:t>Er zijn ruimtes in instellingen die qua eisen en omschrijving niet voldoen aan bovengenoemde vier ruimtes. Als er sprake is van insluiting in een andere dan bovengenoemde gedefinieerde ruimte, dan is registratie verplicht onder ‘insluiting in overige ruimte’.</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dirty="0">
                <a:effectLst/>
                <a:latin typeface="Calibri" panose="020F0502020204030204" pitchFamily="34" charset="0"/>
                <a:ea typeface="SimSun" panose="02010600030101010101" pitchFamily="2" charset="-122"/>
                <a:cs typeface="Times New Roman" panose="02020603050405020304" pitchFamily="18" charset="0"/>
              </a:rPr>
              <a:t>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i="1" dirty="0">
                <a:effectLst/>
                <a:latin typeface="Calibri" panose="020F0502020204030204" pitchFamily="34" charset="0"/>
                <a:ea typeface="SimSun" panose="02010600030101010101" pitchFamily="2" charset="-122"/>
                <a:cs typeface="Times New Roman" panose="02020603050405020304" pitchFamily="18" charset="0"/>
              </a:rPr>
              <a:t>Een voorbeeld zijn ruimtes binnen de kinder- en jeugdpsychiatrie die specifiek ingericht zijn om af te zonderen of prikkelarm te kunnen verblijven. Deze zijn niet volgens de bouwnormen van een afzonderingsruimte maar ingericht en aangepast aan de doelgroep.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i="1" dirty="0">
                <a:effectLst/>
                <a:latin typeface="Calibri" panose="020F0502020204030204" pitchFamily="34" charset="0"/>
                <a:ea typeface="SimSun" panose="02010600030101010101" pitchFamily="2" charset="-122"/>
                <a:cs typeface="Times New Roman" panose="02020603050405020304" pitchFamily="18" charset="0"/>
              </a:rPr>
              <a:t>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i="1" dirty="0">
                <a:effectLst/>
                <a:latin typeface="Calibri" panose="020F0502020204030204" pitchFamily="34" charset="0"/>
                <a:ea typeface="SimSun" panose="02010600030101010101" pitchFamily="2" charset="-122"/>
                <a:cs typeface="Times New Roman" panose="02020603050405020304" pitchFamily="18" charset="0"/>
              </a:rPr>
              <a:t>Een ander voorbeeld van ‘insluiten in overige ruimte’ is het insluiten in een Intensive Care Unit (ICU). Het gaat in dit geval specifiek over het insluiten op een ICU. Wanneer iemand niet wordt ingesloten maar wel verblijft op een ICU hoeft dit niet in deze categorie geregistreerd te worden. Hiervan is sprake als iemand vrijwillig in de ICU verblijft en deze zonder tussenkomst van een derde kan verlaten.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dirty="0">
                <a:effectLst/>
                <a:latin typeface="Calibri" panose="020F0502020204030204" pitchFamily="34" charset="0"/>
                <a:ea typeface="SimSun" panose="02010600030101010101" pitchFamily="2" charset="-122"/>
                <a:cs typeface="Times New Roman" panose="02020603050405020304" pitchFamily="18" charset="0"/>
              </a:rPr>
              <a:t>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dirty="0">
                <a:effectLst/>
                <a:latin typeface="Arial" panose="020B0604020202020204" pitchFamily="34" charset="0"/>
                <a:ea typeface="Times New Roman" panose="02020603050405020304" pitchFamily="18" charset="0"/>
                <a:cs typeface="Times New Roman" panose="02020603050405020304" pitchFamily="18" charset="0"/>
              </a:rPr>
              <a:t>Zie ook het document: </a:t>
            </a: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Visie en ervaring: High en Intensive Care voor jongeren.</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E6F73712-EECE-4ACB-889D-7AEC9068882F}" type="slidenum">
              <a:rPr lang="nl-NL" smtClean="0"/>
              <a:t>17</a:t>
            </a:fld>
            <a:endParaRPr lang="nl-NL"/>
          </a:p>
        </p:txBody>
      </p:sp>
    </p:spTree>
    <p:extLst>
      <p:ext uri="{BB962C8B-B14F-4D97-AF65-F5344CB8AC3E}">
        <p14:creationId xmlns:p14="http://schemas.microsoft.com/office/powerpoint/2010/main" val="1947210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200"/>
              </a:lnSpc>
              <a:spcAft>
                <a:spcPts val="1000"/>
              </a:spcAft>
            </a:pPr>
            <a:r>
              <a:rPr lang="nl-NL" sz="1800" dirty="0">
                <a:effectLst/>
                <a:latin typeface="Calibri" panose="020F0502020204030204" pitchFamily="34" charset="0"/>
                <a:ea typeface="SimSun" panose="02010600030101010101" pitchFamily="2" charset="-122"/>
                <a:cs typeface="Times New Roman" panose="02020603050405020304" pitchFamily="18" charset="0"/>
              </a:rPr>
              <a:t>Het uitoefenen van toezicht op de betrokkene moet worden geregistreerd als bij het toezicht gebruik wordt gemaakt van </a:t>
            </a:r>
            <a:r>
              <a:rPr lang="nl-NL" sz="1800" u="sng" dirty="0">
                <a:effectLst/>
                <a:latin typeface="Calibri" panose="020F0502020204030204" pitchFamily="34" charset="0"/>
                <a:ea typeface="SimSun" panose="02010600030101010101" pitchFamily="2" charset="-122"/>
                <a:cs typeface="Times New Roman" panose="02020603050405020304" pitchFamily="18" charset="0"/>
              </a:rPr>
              <a:t>elektronische</a:t>
            </a:r>
            <a:r>
              <a:rPr lang="nl-NL" sz="1800" dirty="0">
                <a:effectLst/>
                <a:latin typeface="Calibri" panose="020F0502020204030204" pitchFamily="34" charset="0"/>
                <a:ea typeface="SimSun" panose="02010600030101010101" pitchFamily="2" charset="-122"/>
                <a:cs typeface="Times New Roman" panose="02020603050405020304" pitchFamily="18" charset="0"/>
              </a:rPr>
              <a:t> middelen. In dit geval wordt onderscheid gemaakt tussen toezicht door middel van het gebruik van ‘cameramonitoring’ of ‘andere elektronische middelen’.</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spcAft>
                <a:spcPts val="1000"/>
              </a:spcAft>
            </a:pPr>
            <a:r>
              <a:rPr lang="nl-NL" sz="1800" b="1" dirty="0">
                <a:effectLst/>
                <a:latin typeface="Calibri" panose="020F0502020204030204" pitchFamily="34" charset="0"/>
                <a:ea typeface="SimSun" panose="02010600030101010101" pitchFamily="2" charset="-122"/>
                <a:cs typeface="Times New Roman" panose="02020603050405020304" pitchFamily="18" charset="0"/>
              </a:rPr>
              <a:t>Cameramonitoring </a:t>
            </a:r>
            <a:br>
              <a:rPr lang="nl-NL" sz="1800" b="1" dirty="0">
                <a:effectLst/>
                <a:latin typeface="Calibri" panose="020F0502020204030204" pitchFamily="34" charset="0"/>
                <a:ea typeface="SimSun" panose="02010600030101010101" pitchFamily="2" charset="-122"/>
                <a:cs typeface="Times New Roman" panose="02020603050405020304" pitchFamily="18" charset="0"/>
              </a:rPr>
            </a:br>
            <a:r>
              <a:rPr lang="nl-NL" sz="1800" dirty="0">
                <a:effectLst/>
                <a:latin typeface="Calibri" panose="020F0502020204030204" pitchFamily="34" charset="0"/>
                <a:ea typeface="SimSun" panose="02010600030101010101" pitchFamily="2" charset="-122"/>
                <a:cs typeface="Times New Roman" panose="02020603050405020304" pitchFamily="18" charset="0"/>
              </a:rPr>
              <a:t>Er is sprake van cameramonitoring als die plaats heeft in de individuele ruimte waar de betrokkene op dat moment verblijft en als zorgverleners door meekijken via een camera toezicht houden op betrokkene. Bij cameramonitoring worden geen opnames gemaakt.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spcAft>
                <a:spcPts val="1000"/>
              </a:spcAft>
            </a:pPr>
            <a:r>
              <a:rPr lang="nl-NL" sz="1800" dirty="0">
                <a:effectLst/>
                <a:latin typeface="Calibri" panose="020F0502020204030204" pitchFamily="34" charset="0"/>
                <a:ea typeface="SimSun" panose="02010600030101010101" pitchFamily="2" charset="-122"/>
                <a:cs typeface="Times New Roman" panose="02020603050405020304" pitchFamily="18" charset="0"/>
              </a:rPr>
              <a:t>Belangrijk: het gaat niet  om toezicht in de algemene ruimten van een instelling uit </a:t>
            </a:r>
            <a:r>
              <a:rPr lang="nl-NL" sz="1800" dirty="0" err="1">
                <a:effectLst/>
                <a:latin typeface="Calibri" panose="020F0502020204030204" pitchFamily="34" charset="0"/>
                <a:ea typeface="SimSun" panose="02010600030101010101" pitchFamily="2" charset="-122"/>
                <a:cs typeface="Times New Roman" panose="02020603050405020304" pitchFamily="18" charset="0"/>
              </a:rPr>
              <a:t>veiligheids-overwegingen</a:t>
            </a:r>
            <a:r>
              <a:rPr lang="nl-NL" sz="1800" dirty="0">
                <a:effectLst/>
                <a:latin typeface="Calibri" panose="020F0502020204030204" pitchFamily="34" charset="0"/>
                <a:ea typeface="SimSun" panose="02010600030101010101" pitchFamily="2" charset="-122"/>
                <a:cs typeface="Times New Roman" panose="02020603050405020304" pitchFamily="18" charset="0"/>
              </a:rPr>
              <a:t>, maar om cameratoezicht in een individuele ruimte waar de betrokkene op dat moment verblijft. (zie hiervoor ook voorbeeld bij p. 17).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nl-NL" sz="1800" b="1" dirty="0">
                <a:effectLst/>
                <a:latin typeface="Calibri" panose="020F0502020204030204" pitchFamily="34" charset="0"/>
                <a:ea typeface="SimSun" panose="02010600030101010101" pitchFamily="2" charset="-122"/>
              </a:rPr>
              <a:t>Andere elektronische middelen</a:t>
            </a:r>
            <a:br>
              <a:rPr lang="nl-NL" sz="1800" b="1" dirty="0">
                <a:effectLst/>
                <a:latin typeface="Calibri" panose="020F0502020204030204" pitchFamily="34" charset="0"/>
                <a:ea typeface="SimSun" panose="02010600030101010101" pitchFamily="2" charset="-122"/>
              </a:rPr>
            </a:br>
            <a:r>
              <a:rPr lang="nl-NL" sz="1800" dirty="0">
                <a:effectLst/>
                <a:latin typeface="Calibri" panose="020F0502020204030204" pitchFamily="34" charset="0"/>
                <a:ea typeface="SimSun" panose="02010600030101010101" pitchFamily="2" charset="-122"/>
              </a:rPr>
              <a:t>Toezicht houden is ook mogelijk met het gebruik van andere elektronische middelen. Denk hierbij aan uitluisterapparatuur of een bewegingssensor, mits dit in dit geval wordt ingezet als verplichte zorg en niet ter voorkoming van. </a:t>
            </a:r>
            <a:br>
              <a:rPr lang="nl-NL" sz="1800" dirty="0">
                <a:effectLst/>
                <a:latin typeface="Arial" panose="020B0604020202020204" pitchFamily="34" charset="0"/>
                <a:ea typeface="SimSun" panose="02010600030101010101" pitchFamily="2" charset="-122"/>
                <a:cs typeface="Times New Roman" panose="02020603050405020304" pitchFamily="18" charset="0"/>
              </a:rPr>
            </a:br>
            <a:endParaRPr lang="nl-NL" dirty="0"/>
          </a:p>
        </p:txBody>
      </p:sp>
      <p:sp>
        <p:nvSpPr>
          <p:cNvPr id="4" name="Tijdelijke aanduiding voor dianummer 3"/>
          <p:cNvSpPr>
            <a:spLocks noGrp="1"/>
          </p:cNvSpPr>
          <p:nvPr>
            <p:ph type="sldNum" sz="quarter" idx="5"/>
          </p:nvPr>
        </p:nvSpPr>
        <p:spPr/>
        <p:txBody>
          <a:bodyPr/>
          <a:lstStyle/>
          <a:p>
            <a:fld id="{E6F73712-EECE-4ACB-889D-7AEC9068882F}" type="slidenum">
              <a:rPr lang="nl-NL" smtClean="0"/>
              <a:t>18</a:t>
            </a:fld>
            <a:endParaRPr lang="nl-NL"/>
          </a:p>
        </p:txBody>
      </p:sp>
    </p:spTree>
    <p:extLst>
      <p:ext uri="{BB962C8B-B14F-4D97-AF65-F5344CB8AC3E}">
        <p14:creationId xmlns:p14="http://schemas.microsoft.com/office/powerpoint/2010/main" val="1561095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200"/>
              </a:lnSpc>
              <a:spcAft>
                <a:spcPts val="1000"/>
              </a:spcAft>
            </a:pPr>
            <a:r>
              <a:rPr lang="nl-NL" sz="1800" dirty="0">
                <a:effectLst/>
                <a:latin typeface="Calibri" panose="020F0502020204030204" pitchFamily="34" charset="0"/>
                <a:ea typeface="SimSun" panose="02010600030101010101" pitchFamily="2" charset="-122"/>
                <a:cs typeface="Times New Roman" panose="02020603050405020304" pitchFamily="18" charset="0"/>
              </a:rPr>
              <a:t>Onderzoek aan kleding of lichaam kan noodzakelijk zijn om gevaarlijke of verboden voorwerpen of middelen aan betrokkene te ontnemen. Aangezien er niet gekozen is voor de formulering </a:t>
            </a:r>
            <a:r>
              <a:rPr lang="nl-NL" sz="1800" u="sng" dirty="0">
                <a:effectLst/>
                <a:latin typeface="Calibri" panose="020F0502020204030204" pitchFamily="34" charset="0"/>
                <a:ea typeface="SimSun" panose="02010600030101010101" pitchFamily="2" charset="-122"/>
                <a:cs typeface="Times New Roman" panose="02020603050405020304" pitchFamily="18" charset="0"/>
              </a:rPr>
              <a:t>in</a:t>
            </a:r>
            <a:r>
              <a:rPr lang="nl-NL" sz="1800" dirty="0">
                <a:effectLst/>
                <a:latin typeface="Calibri" panose="020F0502020204030204" pitchFamily="34" charset="0"/>
                <a:ea typeface="SimSun" panose="02010600030101010101" pitchFamily="2" charset="-122"/>
                <a:cs typeface="Times New Roman" panose="02020603050405020304" pitchFamily="18" charset="0"/>
              </a:rPr>
              <a:t> het lichaam, is het doel hier niet om visitatie mogelijk te maken. Onder onderzoek aan kleding of lichaam wordt verstaan: het uitwending schouwen en onderzoeken van de kleding en/of het lichaam van betrokkene (fouilleren). Bijvoorbeeld in de broekzakken of onder de trui van een betrokkene.</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spcAft>
                <a:spcPts val="1000"/>
              </a:spcAft>
            </a:pPr>
            <a:r>
              <a:rPr lang="nl-NL" sz="1800" dirty="0">
                <a:effectLst/>
                <a:latin typeface="Calibri" panose="020F0502020204030204" pitchFamily="34" charset="0"/>
                <a:ea typeface="SimSun" panose="02010600030101010101" pitchFamily="2" charset="-122"/>
                <a:cs typeface="Times New Roman" panose="02020603050405020304" pitchFamily="18" charset="0"/>
              </a:rPr>
              <a:t>Een onderzoek </a:t>
            </a:r>
            <a:r>
              <a:rPr lang="nl-NL" sz="1800" u="sng" dirty="0">
                <a:effectLst/>
                <a:latin typeface="Calibri" panose="020F0502020204030204" pitchFamily="34" charset="0"/>
                <a:ea typeface="SimSun" panose="02010600030101010101" pitchFamily="2" charset="-122"/>
                <a:cs typeface="Times New Roman" panose="02020603050405020304" pitchFamily="18" charset="0"/>
              </a:rPr>
              <a:t>in</a:t>
            </a:r>
            <a:r>
              <a:rPr lang="nl-NL" sz="1800" dirty="0">
                <a:effectLst/>
                <a:latin typeface="Calibri" panose="020F0502020204030204" pitchFamily="34" charset="0"/>
                <a:ea typeface="SimSun" panose="02010600030101010101" pitchFamily="2" charset="-122"/>
                <a:cs typeface="Times New Roman" panose="02020603050405020304" pitchFamily="18" charset="0"/>
              </a:rPr>
              <a:t> het lichaam naar voorwerpen die betrokkene </a:t>
            </a:r>
            <a:r>
              <a:rPr lang="nl-NL" sz="1800" u="sng" dirty="0">
                <a:effectLst/>
                <a:latin typeface="Calibri" panose="020F0502020204030204" pitchFamily="34" charset="0"/>
                <a:ea typeface="SimSun" panose="02010600030101010101" pitchFamily="2" charset="-122"/>
                <a:cs typeface="Times New Roman" panose="02020603050405020304" pitchFamily="18" charset="0"/>
              </a:rPr>
              <a:t>niet</a:t>
            </a:r>
            <a:r>
              <a:rPr lang="nl-NL" sz="1800" dirty="0">
                <a:effectLst/>
                <a:latin typeface="Calibri" panose="020F0502020204030204" pitchFamily="34" charset="0"/>
                <a:ea typeface="SimSun" panose="02010600030101010101" pitchFamily="2" charset="-122"/>
                <a:cs typeface="Times New Roman" panose="02020603050405020304" pitchFamily="18" charset="0"/>
              </a:rPr>
              <a:t> in zijn bezit mag hebben of die een aanzienlijk risico op ernstig nadeel voor hemzelf of anderen kunnen veroorzaken, is een te vergaande aantasting van de lichamelijke integriteit en is niet toegestaan. Dit geldt (in tegenstelling tot de Wet </a:t>
            </a:r>
            <a:r>
              <a:rPr lang="nl-NL" sz="1800" dirty="0" err="1">
                <a:effectLst/>
                <a:latin typeface="Calibri" panose="020F0502020204030204" pitchFamily="34" charset="0"/>
                <a:ea typeface="SimSun" panose="02010600030101010101" pitchFamily="2" charset="-122"/>
                <a:cs typeface="Times New Roman" panose="02020603050405020304" pitchFamily="18" charset="0"/>
              </a:rPr>
              <a:t>Bopz</a:t>
            </a:r>
            <a:r>
              <a:rPr lang="nl-NL" sz="1800" dirty="0">
                <a:effectLst/>
                <a:latin typeface="Calibri" panose="020F0502020204030204" pitchFamily="34" charset="0"/>
                <a:ea typeface="SimSun" panose="02010600030101010101" pitchFamily="2" charset="-122"/>
                <a:cs typeface="Times New Roman" panose="02020603050405020304" pitchFamily="18" charset="0"/>
              </a:rPr>
              <a:t>) ook voor het controleren of een betrokkene een voorwerp </a:t>
            </a:r>
            <a:r>
              <a:rPr lang="nl-NL" sz="1800" u="sng" dirty="0">
                <a:effectLst/>
                <a:latin typeface="Calibri" panose="020F0502020204030204" pitchFamily="34" charset="0"/>
                <a:ea typeface="SimSun" panose="02010600030101010101" pitchFamily="2" charset="-122"/>
                <a:cs typeface="Times New Roman" panose="02020603050405020304" pitchFamily="18" charset="0"/>
              </a:rPr>
              <a:t>in</a:t>
            </a:r>
            <a:r>
              <a:rPr lang="nl-NL" sz="1800" dirty="0">
                <a:effectLst/>
                <a:latin typeface="Calibri" panose="020F0502020204030204" pitchFamily="34" charset="0"/>
                <a:ea typeface="SimSun" panose="02010600030101010101" pitchFamily="2" charset="-122"/>
                <a:cs typeface="Times New Roman" panose="02020603050405020304" pitchFamily="18" charset="0"/>
              </a:rPr>
              <a:t> de mond, neusholte of oren of andere lichaamsholten heeft gestopt is. Wanneer het vermoeden bestaat dat betrokkene gevaarlijke of verboden voorwerpen in zijn lichaamsholtes heeft verstopt, moet het gevaar met toezicht worden afgewend. Dit kan echter geen verplichte zorg in de vorm van ‘onderzoek aan kleding of lichaam’ zijn.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dirty="0">
                <a:effectLst/>
                <a:latin typeface="Calibri" panose="020F0502020204030204" pitchFamily="34" charset="0"/>
                <a:ea typeface="SimSun" panose="02010600030101010101" pitchFamily="2" charset="-122"/>
                <a:cs typeface="Times New Roman" panose="02020603050405020304" pitchFamily="18" charset="0"/>
              </a:rPr>
              <a:t>Het onderzoek aan kleding of lichaam staat niet in de weg van medisch onderzoek in het lichaam, als het een medische controle of handeling betreft als bedoeld onder 1 (het verrichten van medische controles of andere medische handelingen). Categorie 1 is dan ook niet gericht op het ontnemen van gevaarlijke of verboden voorwerpen.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E6F73712-EECE-4ACB-889D-7AEC9068882F}" type="slidenum">
              <a:rPr lang="nl-NL" smtClean="0"/>
              <a:t>19</a:t>
            </a:fld>
            <a:endParaRPr lang="nl-NL"/>
          </a:p>
        </p:txBody>
      </p:sp>
    </p:spTree>
    <p:extLst>
      <p:ext uri="{BB962C8B-B14F-4D97-AF65-F5344CB8AC3E}">
        <p14:creationId xmlns:p14="http://schemas.microsoft.com/office/powerpoint/2010/main" val="3277436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Het gaat om woon- en/of verblijfsruimten zowel binnen een accommodatie als daarbuiten. Onder woon-/verblijfruimte binnen een accommodatie wordt verstaan de plaats die aan de individuele betrokkene is toegewezen om te verblijven. </a:t>
            </a:r>
            <a:endParaRPr lang="nl-NL" sz="1800" dirty="0">
              <a:solidFill>
                <a:srgbClr val="000000"/>
              </a:solidFill>
              <a:effectLst/>
              <a:latin typeface="Calibri" panose="020F0502020204030204" pitchFamily="34" charset="0"/>
              <a:ea typeface="MS Mincho" panose="02020609040205080304" pitchFamily="49" charset="-128"/>
            </a:endParaRPr>
          </a:p>
          <a:p>
            <a:pPr>
              <a:lnSpc>
                <a:spcPts val="1200"/>
              </a:lnSpc>
            </a:pPr>
            <a:r>
              <a:rPr lang="nl-NL" sz="1800" dirty="0">
                <a:effectLst/>
                <a:latin typeface="Calibri" panose="020F0502020204030204" pitchFamily="34" charset="0"/>
                <a:ea typeface="SimSun" panose="02010600030101010101" pitchFamily="2" charset="-122"/>
                <a:cs typeface="Times New Roman" panose="02020603050405020304" pitchFamily="18" charset="0"/>
              </a:rPr>
              <a:t>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i="1" dirty="0">
                <a:effectLst/>
                <a:latin typeface="Calibri" panose="020F0502020204030204" pitchFamily="34" charset="0"/>
                <a:ea typeface="SimSun" panose="02010600030101010101" pitchFamily="2" charset="-122"/>
                <a:cs typeface="Times New Roman" panose="02020603050405020304" pitchFamily="18" charset="0"/>
              </a:rPr>
              <a:t>Het gaat hier bijvoorbeeld ook om een onderzoek in het woonhuis van de betrokkene. Denk bijvoorbeeld aan een onderzoek naar de aanwezigheid van messen of gevaarlijke medicatie. Het gaat hierbij om het onderzoek dat wordt verricht door een medewerker van de zorgaanbieder en niet door bijvoorbeeld de politie.</a:t>
            </a:r>
            <a:r>
              <a:rPr lang="nl-NL" sz="1800" dirty="0">
                <a:effectLst/>
                <a:latin typeface="Arial" panose="020B0604020202020204" pitchFamily="34" charset="0"/>
                <a:ea typeface="SimSun" panose="02010600030101010101" pitchFamily="2" charset="-122"/>
                <a:cs typeface="Times New Roman" panose="02020603050405020304" pitchFamily="18" charset="0"/>
              </a:rPr>
              <a:t>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E6F73712-EECE-4ACB-889D-7AEC9068882F}" type="slidenum">
              <a:rPr lang="nl-NL" smtClean="0"/>
              <a:t>20</a:t>
            </a:fld>
            <a:endParaRPr lang="nl-NL"/>
          </a:p>
        </p:txBody>
      </p:sp>
    </p:spTree>
    <p:extLst>
      <p:ext uri="{BB962C8B-B14F-4D97-AF65-F5344CB8AC3E}">
        <p14:creationId xmlns:p14="http://schemas.microsoft.com/office/powerpoint/2010/main" val="4054728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SimSun" panose="02010600030101010101" pitchFamily="2" charset="-122"/>
                <a:cs typeface="Times New Roman" panose="02020603050405020304" pitchFamily="18" charset="0"/>
              </a:rPr>
              <a:t>Controle op gebruik van alcohol en drugs door betrokkene kan uitgevoerd worden door het verrichten van bijvoorbeeld een ademtest, urinecontrole en/of speekseltest en bloedcontroles. Het doel is om in het kader van de individuele behandeling te controleren of betrokkene de middelen tot zich heeft genomen. Dit moet in dit kader wel als verplichte zorg zijn toegepast.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E6F73712-EECE-4ACB-889D-7AEC9068882F}" type="slidenum">
              <a:rPr lang="nl-NL" smtClean="0"/>
              <a:t>21</a:t>
            </a:fld>
            <a:endParaRPr lang="nl-NL"/>
          </a:p>
        </p:txBody>
      </p:sp>
    </p:spTree>
    <p:extLst>
      <p:ext uri="{BB962C8B-B14F-4D97-AF65-F5344CB8AC3E}">
        <p14:creationId xmlns:p14="http://schemas.microsoft.com/office/powerpoint/2010/main" val="2655289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200"/>
              </a:lnSpc>
            </a:pPr>
            <a:r>
              <a:rPr lang="nl-NL" sz="1800" dirty="0">
                <a:effectLst/>
                <a:latin typeface="Calibri" panose="020F0502020204030204" pitchFamily="34" charset="0"/>
                <a:ea typeface="SimSun" panose="02010600030101010101" pitchFamily="2" charset="-122"/>
                <a:cs typeface="Times New Roman" panose="02020603050405020304" pitchFamily="18" charset="0"/>
              </a:rPr>
              <a:t>Een vorm van verplichte zorg is het aanbrengen van beperkingen in de vrijheid het eigen leven in te richten, die tot gevolg hebben dat betrokkene iets moet doen of nalaten.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dirty="0">
                <a:effectLst/>
                <a:latin typeface="Calibri" panose="020F0502020204030204" pitchFamily="34" charset="0"/>
                <a:ea typeface="SimSun" panose="02010600030101010101" pitchFamily="2" charset="-122"/>
                <a:cs typeface="Times New Roman" panose="02020603050405020304" pitchFamily="18" charset="0"/>
              </a:rPr>
              <a:t>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b="1" dirty="0">
                <a:effectLst/>
                <a:latin typeface="Calibri" panose="020F0502020204030204" pitchFamily="34" charset="0"/>
                <a:ea typeface="SimSun" panose="02010600030101010101" pitchFamily="2" charset="-122"/>
                <a:cs typeface="Times New Roman" panose="02020603050405020304" pitchFamily="18" charset="0"/>
              </a:rPr>
              <a:t>Beperking in het gebruik van communicatiemiddelen</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dirty="0">
                <a:effectLst/>
                <a:latin typeface="Calibri" panose="020F0502020204030204" pitchFamily="34" charset="0"/>
                <a:ea typeface="SimSun" panose="02010600030101010101" pitchFamily="2" charset="-122"/>
                <a:cs typeface="Times New Roman" panose="02020603050405020304" pitchFamily="18" charset="0"/>
              </a:rPr>
              <a:t>Bij het beperken van het gebruik van communicatiemiddelen kan onder andere worden gedacht aan het beperken van mogelijkheden om digitaal met anderen te communiceren. Bijvoorbeeld door het in beslag nemen van de mobiele telefoon of de laptop van betrokkene.</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dirty="0">
                <a:effectLst/>
                <a:latin typeface="Calibri" panose="020F0502020204030204" pitchFamily="34" charset="0"/>
                <a:ea typeface="SimSun" panose="02010600030101010101" pitchFamily="2" charset="-122"/>
                <a:cs typeface="Times New Roman" panose="02020603050405020304" pitchFamily="18" charset="0"/>
              </a:rPr>
              <a:t>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b="1" dirty="0">
                <a:effectLst/>
                <a:latin typeface="Calibri" panose="020F0502020204030204" pitchFamily="34" charset="0"/>
                <a:ea typeface="SimSun" panose="02010600030101010101" pitchFamily="2" charset="-122"/>
                <a:cs typeface="Times New Roman" panose="02020603050405020304" pitchFamily="18" charset="0"/>
              </a:rPr>
              <a:t>Overige beperking in de vrijheid het eigen leven in te richten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pPr>
            <a:r>
              <a:rPr lang="nl-NL" sz="1800" dirty="0">
                <a:effectLst/>
                <a:latin typeface="Calibri" panose="020F0502020204030204" pitchFamily="34" charset="0"/>
                <a:ea typeface="SimSun" panose="02010600030101010101" pitchFamily="2" charset="-122"/>
                <a:cs typeface="Times New Roman" panose="02020603050405020304" pitchFamily="18" charset="0"/>
              </a:rPr>
              <a:t>Bij overige beperkingen in de vrijheid het leven in te richten gaat het om beperkingen anders dan het gebruik van communicatiemiddelen. Te denken valt aan beperkingen met betrekking tot eten, drinken, bedtijd of verplicht douchen.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E6F73712-EECE-4ACB-889D-7AEC9068882F}" type="slidenum">
              <a:rPr lang="nl-NL" smtClean="0"/>
              <a:t>22</a:t>
            </a:fld>
            <a:endParaRPr lang="nl-NL"/>
          </a:p>
        </p:txBody>
      </p:sp>
    </p:spTree>
    <p:extLst>
      <p:ext uri="{BB962C8B-B14F-4D97-AF65-F5344CB8AC3E}">
        <p14:creationId xmlns:p14="http://schemas.microsoft.com/office/powerpoint/2010/main" val="1441727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presentatie is samengesteld op basis van de wettelijke regelingen en de uitwerking hiervan in het informatieboekje ‘Registratie van vormen van toegepaste verplichte zorg’. Onderdeel van het boekje is de </a:t>
            </a:r>
            <a:r>
              <a:rPr lang="nl-NL" dirty="0" err="1"/>
              <a:t>snelkaart</a:t>
            </a:r>
            <a:r>
              <a:rPr lang="nl-NL" dirty="0"/>
              <a:t> met daarop de vormen van toegepaste verplichte zorg en hun registratiewijze. </a:t>
            </a:r>
          </a:p>
          <a:p>
            <a:endParaRPr lang="nl-NL" dirty="0"/>
          </a:p>
          <a:p>
            <a:r>
              <a:rPr lang="nl-NL" dirty="0"/>
              <a:t>Zowel het boekje, de </a:t>
            </a:r>
            <a:r>
              <a:rPr lang="nl-NL" dirty="0" err="1"/>
              <a:t>snelkaart</a:t>
            </a:r>
            <a:r>
              <a:rPr lang="nl-NL" dirty="0"/>
              <a:t> als deze instructiepresentatie zijn te vinden op de </a:t>
            </a:r>
            <a:r>
              <a:rPr lang="nl-NL" dirty="0" err="1"/>
              <a:t>Wvggz</a:t>
            </a:r>
            <a:r>
              <a:rPr lang="nl-NL" dirty="0"/>
              <a:t> website van de Nederlandse ggz.</a:t>
            </a:r>
          </a:p>
        </p:txBody>
      </p:sp>
      <p:sp>
        <p:nvSpPr>
          <p:cNvPr id="4" name="Tijdelijke aanduiding voor dianummer 3"/>
          <p:cNvSpPr>
            <a:spLocks noGrp="1"/>
          </p:cNvSpPr>
          <p:nvPr>
            <p:ph type="sldNum" sz="quarter" idx="5"/>
          </p:nvPr>
        </p:nvSpPr>
        <p:spPr/>
        <p:txBody>
          <a:bodyPr/>
          <a:lstStyle/>
          <a:p>
            <a:fld id="{E6F73712-EECE-4ACB-889D-7AEC9068882F}" type="slidenum">
              <a:rPr lang="nl-NL" smtClean="0"/>
              <a:t>3</a:t>
            </a:fld>
            <a:endParaRPr lang="nl-NL"/>
          </a:p>
        </p:txBody>
      </p:sp>
    </p:spTree>
    <p:extLst>
      <p:ext uri="{BB962C8B-B14F-4D97-AF65-F5344CB8AC3E}">
        <p14:creationId xmlns:p14="http://schemas.microsoft.com/office/powerpoint/2010/main" val="3424355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200"/>
              </a:lnSpc>
              <a:spcAft>
                <a:spcPts val="1000"/>
              </a:spcAft>
            </a:pPr>
            <a:r>
              <a:rPr lang="nl-NL" sz="1800" dirty="0">
                <a:effectLst/>
                <a:latin typeface="Calibri" panose="020F0502020204030204" pitchFamily="34" charset="0"/>
                <a:ea typeface="SimSun" panose="02010600030101010101" pitchFamily="2" charset="-122"/>
                <a:cs typeface="Times New Roman" panose="02020603050405020304" pitchFamily="18" charset="0"/>
              </a:rPr>
              <a:t>Aan een betrokkene kunnen beperkingen worden opgelegd in het recht op het ontvangen van bezoek.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spcAft>
                <a:spcPts val="1000"/>
              </a:spcAft>
            </a:pPr>
            <a:r>
              <a:rPr lang="nl-NL" sz="1800" dirty="0">
                <a:effectLst/>
                <a:latin typeface="Calibri" panose="020F0502020204030204" pitchFamily="34" charset="0"/>
                <a:ea typeface="SimSun" panose="02010600030101010101" pitchFamily="2" charset="-122"/>
                <a:cs typeface="Times New Roman" panose="02020603050405020304" pitchFamily="18" charset="0"/>
              </a:rPr>
              <a:t> Deze beperkingen kunnen in geen geval opgelegd worden in het contact met de volgende personen: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200"/>
              </a:lnSpc>
              <a:spcAft>
                <a:spcPts val="1000"/>
              </a:spcAft>
              <a:buFont typeface="Symbol" panose="05050102010706020507" pitchFamily="18" charset="2"/>
              <a:buChar char=""/>
            </a:pPr>
            <a:r>
              <a:rPr lang="nl-NL" sz="1800" dirty="0">
                <a:effectLst/>
                <a:latin typeface="Calibri" panose="020F0502020204030204" pitchFamily="34" charset="0"/>
                <a:ea typeface="SimSun" panose="02010600030101010101" pitchFamily="2" charset="-122"/>
                <a:cs typeface="Times New Roman" panose="02020603050405020304" pitchFamily="18" charset="0"/>
              </a:rPr>
              <a:t>De vertegenwoordiger (artikel 8:9 lid 5)</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200"/>
              </a:lnSpc>
              <a:spcAft>
                <a:spcPts val="1000"/>
              </a:spcAft>
              <a:buFont typeface="Symbol" panose="05050102010706020507" pitchFamily="18" charset="2"/>
              <a:buChar char=""/>
            </a:pPr>
            <a:r>
              <a:rPr lang="nl-NL" sz="1800" dirty="0">
                <a:effectLst/>
                <a:latin typeface="Calibri" panose="020F0502020204030204" pitchFamily="34" charset="0"/>
                <a:ea typeface="SimSun" panose="02010600030101010101" pitchFamily="2" charset="-122"/>
                <a:cs typeface="Times New Roman" panose="02020603050405020304" pitchFamily="18" charset="0"/>
              </a:rPr>
              <a:t>De inspectie voor de Gezondheidszorg van het Staatstoezicht op de volksgezondheid</a:t>
            </a:r>
            <a:r>
              <a:rPr lang="nl-NL" sz="1800"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t> </a:t>
            </a:r>
            <a:br>
              <a:rPr lang="nl-NL" sz="1800" dirty="0">
                <a:solidFill>
                  <a:srgbClr val="00B050"/>
                </a:solidFill>
                <a:effectLst/>
                <a:latin typeface="Calibri" panose="020F0502020204030204" pitchFamily="34" charset="0"/>
                <a:ea typeface="SimSun" panose="02010600030101010101" pitchFamily="2" charset="-122"/>
                <a:cs typeface="Times New Roman" panose="02020603050405020304" pitchFamily="18" charset="0"/>
              </a:rPr>
            </a:br>
            <a:r>
              <a:rPr lang="nl-NL" sz="1800" dirty="0">
                <a:effectLst/>
                <a:latin typeface="Calibri" panose="020F0502020204030204" pitchFamily="34" charset="0"/>
                <a:ea typeface="SimSun" panose="02010600030101010101" pitchFamily="2" charset="-122"/>
                <a:cs typeface="Times New Roman" panose="02020603050405020304" pitchFamily="18" charset="0"/>
              </a:rPr>
              <a:t>(artikel 8:9 lid 5 en artikel 13:1 lid 5)</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200"/>
              </a:lnSpc>
              <a:spcAft>
                <a:spcPts val="1000"/>
              </a:spcAft>
              <a:buFont typeface="Symbol" panose="05050102010706020507" pitchFamily="18" charset="2"/>
              <a:buChar char=""/>
            </a:pPr>
            <a:r>
              <a:rPr lang="nl-NL" sz="1800" dirty="0">
                <a:effectLst/>
                <a:latin typeface="Calibri" panose="020F0502020204030204" pitchFamily="34" charset="0"/>
                <a:ea typeface="SimSun" panose="02010600030101010101" pitchFamily="2" charset="-122"/>
                <a:cs typeface="Times New Roman" panose="02020603050405020304" pitchFamily="18" charset="0"/>
              </a:rPr>
              <a:t>De </a:t>
            </a:r>
            <a:r>
              <a:rPr lang="nl-NL" sz="1800" dirty="0" err="1">
                <a:effectLst/>
                <a:latin typeface="Calibri" panose="020F0502020204030204" pitchFamily="34" charset="0"/>
                <a:ea typeface="SimSun" panose="02010600030101010101" pitchFamily="2" charset="-122"/>
                <a:cs typeface="Times New Roman" panose="02020603050405020304" pitchFamily="18" charset="0"/>
              </a:rPr>
              <a:t>patiëntenvertrouwenspersoon</a:t>
            </a:r>
            <a:r>
              <a:rPr lang="nl-NL" sz="1800" dirty="0">
                <a:effectLst/>
                <a:latin typeface="Calibri" panose="020F0502020204030204" pitchFamily="34" charset="0"/>
                <a:ea typeface="SimSun" panose="02010600030101010101" pitchFamily="2" charset="-122"/>
                <a:cs typeface="Times New Roman" panose="02020603050405020304" pitchFamily="18" charset="0"/>
              </a:rPr>
              <a:t> (PVP) (artikel 11:2)</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200"/>
              </a:lnSpc>
              <a:spcAft>
                <a:spcPts val="1000"/>
              </a:spcAft>
              <a:buFont typeface="Symbol" panose="05050102010706020507" pitchFamily="18" charset="2"/>
              <a:buChar char=""/>
            </a:pPr>
            <a:r>
              <a:rPr lang="nl-NL" sz="1800" dirty="0">
                <a:effectLst/>
                <a:latin typeface="Calibri" panose="020F0502020204030204" pitchFamily="34" charset="0"/>
                <a:ea typeface="SimSun" panose="02010600030101010101" pitchFamily="2" charset="-122"/>
                <a:cs typeface="Times New Roman" panose="02020603050405020304" pitchFamily="18" charset="0"/>
              </a:rPr>
              <a:t>De familievertrouwenspersoon (FVP) (artikel 12:2)</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200"/>
              </a:lnSpc>
              <a:spcAft>
                <a:spcPts val="1000"/>
              </a:spcAft>
              <a:buFont typeface="Symbol" panose="05050102010706020507" pitchFamily="18" charset="2"/>
              <a:buChar char=""/>
            </a:pPr>
            <a:r>
              <a:rPr lang="nl-NL" sz="1800" dirty="0">
                <a:effectLst/>
                <a:latin typeface="Calibri" panose="020F0502020204030204" pitchFamily="34" charset="0"/>
                <a:ea typeface="SimSun" panose="02010600030101010101" pitchFamily="2" charset="-122"/>
                <a:cs typeface="Times New Roman" panose="02020603050405020304" pitchFamily="18" charset="0"/>
              </a:rPr>
              <a:t>Officie van justitie (artikel 8:9 lid 5)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200"/>
              </a:lnSpc>
              <a:spcAft>
                <a:spcPts val="1000"/>
              </a:spcAft>
              <a:buFont typeface="Symbol" panose="05050102010706020507" pitchFamily="18" charset="2"/>
              <a:buChar char=""/>
            </a:pPr>
            <a:r>
              <a:rPr lang="nl-NL" sz="1800" dirty="0">
                <a:effectLst/>
                <a:latin typeface="Calibri" panose="020F0502020204030204" pitchFamily="34" charset="0"/>
                <a:ea typeface="SimSun" panose="02010600030101010101" pitchFamily="2" charset="-122"/>
                <a:cs typeface="Times New Roman" panose="02020603050405020304" pitchFamily="18" charset="0"/>
              </a:rPr>
              <a:t>De rechter (13:1 lid 5)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SimSun" panose="02010600030101010101" pitchFamily="2" charset="-122"/>
              </a:rPr>
              <a:t>Advocaat van betrokkene (artikel 1:7 jo. Artikel 45 </a:t>
            </a:r>
            <a:r>
              <a:rPr lang="nl-NL" sz="1800" dirty="0" err="1">
                <a:effectLst/>
                <a:latin typeface="Calibri" panose="020F0502020204030204" pitchFamily="34" charset="0"/>
                <a:ea typeface="SimSun" panose="02010600030101010101" pitchFamily="2" charset="-122"/>
              </a:rPr>
              <a:t>WvSv</a:t>
            </a:r>
            <a:r>
              <a:rPr lang="nl-NL" sz="1800" dirty="0">
                <a:effectLst/>
                <a:latin typeface="Calibri" panose="020F0502020204030204" pitchFamily="34" charset="0"/>
                <a:ea typeface="SimSun" panose="02010600030101010101" pitchFamily="2" charset="-122"/>
              </a:rPr>
              <a:t>) </a:t>
            </a:r>
            <a:br>
              <a:rPr lang="nl-NL" sz="1800" dirty="0">
                <a:effectLst/>
                <a:latin typeface="Calibri" panose="020F0502020204030204" pitchFamily="34" charset="0"/>
                <a:ea typeface="SimSun" panose="02010600030101010101" pitchFamily="2" charset="-122"/>
              </a:rPr>
            </a:br>
            <a:br>
              <a:rPr lang="nl-NL" sz="1800" dirty="0">
                <a:effectLst/>
                <a:latin typeface="Calibri" panose="020F0502020204030204" pitchFamily="34" charset="0"/>
                <a:ea typeface="SimSun" panose="02010600030101010101" pitchFamily="2" charset="-122"/>
              </a:rPr>
            </a:br>
            <a:endParaRPr lang="nl-NL" dirty="0"/>
          </a:p>
        </p:txBody>
      </p:sp>
      <p:sp>
        <p:nvSpPr>
          <p:cNvPr id="4" name="Tijdelijke aanduiding voor dianummer 3"/>
          <p:cNvSpPr>
            <a:spLocks noGrp="1"/>
          </p:cNvSpPr>
          <p:nvPr>
            <p:ph type="sldNum" sz="quarter" idx="5"/>
          </p:nvPr>
        </p:nvSpPr>
        <p:spPr/>
        <p:txBody>
          <a:bodyPr/>
          <a:lstStyle/>
          <a:p>
            <a:fld id="{E6F73712-EECE-4ACB-889D-7AEC9068882F}" type="slidenum">
              <a:rPr lang="nl-NL" smtClean="0"/>
              <a:t>23</a:t>
            </a:fld>
            <a:endParaRPr lang="nl-NL"/>
          </a:p>
        </p:txBody>
      </p:sp>
    </p:spTree>
    <p:extLst>
      <p:ext uri="{BB962C8B-B14F-4D97-AF65-F5344CB8AC3E}">
        <p14:creationId xmlns:p14="http://schemas.microsoft.com/office/powerpoint/2010/main" val="2959700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SimSun" panose="02010600030101010101" pitchFamily="2" charset="-122"/>
                <a:cs typeface="Times New Roman" panose="02020603050405020304" pitchFamily="18" charset="0"/>
              </a:rPr>
              <a:t>Het uitgangspunt van de </a:t>
            </a:r>
            <a:r>
              <a:rPr lang="nl-NL" sz="1800" dirty="0" err="1">
                <a:effectLst/>
                <a:latin typeface="Calibri" panose="020F0502020204030204" pitchFamily="34" charset="0"/>
                <a:ea typeface="SimSun" panose="02010600030101010101" pitchFamily="2" charset="-122"/>
                <a:cs typeface="Times New Roman" panose="02020603050405020304" pitchFamily="18" charset="0"/>
              </a:rPr>
              <a:t>Wvggz</a:t>
            </a:r>
            <a:r>
              <a:rPr lang="nl-NL" sz="1800" dirty="0">
                <a:effectLst/>
                <a:latin typeface="Calibri" panose="020F0502020204030204" pitchFamily="34" charset="0"/>
                <a:ea typeface="SimSun" panose="02010600030101010101" pitchFamily="2" charset="-122"/>
                <a:cs typeface="Times New Roman" panose="02020603050405020304" pitchFamily="18" charset="0"/>
              </a:rPr>
              <a:t> is dat verplichte zorg in principe en indien mogelijk ambulant wordt geboden. Een crisismaatregel of zorgmachtiging is niet meer automatisch verbonden aan het verblijven in een accommodatie. Het opnemen van een betrokkene in een accommodatie is om die reden een vorm van verplichte zorg die afhankelijk van de betrokkene wel of niet wordt toegepast. Dit geeft nog geen antwoord op de vraag of sprake is van het opnemen in een gesloten setting. Dit is een andere vorm van verplichte zorg. Zie hiervoor 2. beperken van de bewegingsvrijheid, subcategorie ‘plaatsen op gesloten afdeling’. Dit is los van elkaar in de definities opgenomen omdat het ook mogelijk is dat iemand in een accommodatie wordt opgenomen maar niet op een gesloten afdeling.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E6F73712-EECE-4ACB-889D-7AEC9068882F}" type="slidenum">
              <a:rPr lang="nl-NL" smtClean="0"/>
              <a:t>24</a:t>
            </a:fld>
            <a:endParaRPr lang="nl-NL"/>
          </a:p>
        </p:txBody>
      </p:sp>
    </p:spTree>
    <p:extLst>
      <p:ext uri="{BB962C8B-B14F-4D97-AF65-F5344CB8AC3E}">
        <p14:creationId xmlns:p14="http://schemas.microsoft.com/office/powerpoint/2010/main" val="3122434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SimSun" panose="02010600030101010101" pitchFamily="2" charset="-122"/>
                <a:cs typeface="Times New Roman" panose="02020603050405020304" pitchFamily="18" charset="0"/>
              </a:rPr>
              <a:t>Het overbrengen van betrokkene naar een plaats die geschikt is voor tijdelijk verblijf gaat over ‘verplicht vervoer’ en niet over het verblijf in de ruimte. Het verplichte vervoer moet alleen worden geregistreerd wanneer dat is ingezet als een vorm van verplichte zorg voorafgaand aan een crisismaatregel, waarbij de zorgverantwoordelijke (en niet anderen, zoals de politie) de beslissing heeft genomen om deze vorm van verplichte zorg toe te passen, ook als het verplicht vervoer wordt uitgevoerd door een ander bijvoorbeeld door een </a:t>
            </a:r>
            <a:r>
              <a:rPr lang="nl-NL" sz="1800" dirty="0" err="1">
                <a:effectLst/>
                <a:latin typeface="Calibri" panose="020F0502020204030204" pitchFamily="34" charset="0"/>
                <a:ea typeface="SimSun" panose="02010600030101010101" pitchFamily="2" charset="-122"/>
                <a:cs typeface="Times New Roman" panose="02020603050405020304" pitchFamily="18" charset="0"/>
              </a:rPr>
              <a:t>psycholance</a:t>
            </a:r>
            <a:r>
              <a:rPr lang="nl-NL" sz="1800" dirty="0">
                <a:effectLst/>
                <a:latin typeface="Calibri" panose="020F0502020204030204" pitchFamily="34" charset="0"/>
                <a:ea typeface="SimSun" panose="02010600030101010101" pitchFamily="2" charset="-122"/>
                <a:cs typeface="Times New Roman" panose="02020603050405020304" pitchFamily="18" charset="0"/>
              </a:rPr>
              <a:t>, ambulance of politie. </a:t>
            </a: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E6F73712-EECE-4ACB-889D-7AEC9068882F}" type="slidenum">
              <a:rPr lang="nl-NL" smtClean="0"/>
              <a:t>25</a:t>
            </a:fld>
            <a:endParaRPr lang="nl-NL"/>
          </a:p>
        </p:txBody>
      </p:sp>
    </p:spTree>
    <p:extLst>
      <p:ext uri="{BB962C8B-B14F-4D97-AF65-F5344CB8AC3E}">
        <p14:creationId xmlns:p14="http://schemas.microsoft.com/office/powerpoint/2010/main" val="1565872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1000"/>
              </a:spcAft>
            </a:pPr>
            <a:r>
              <a:rPr lang="nl-NL" sz="1800" dirty="0">
                <a:effectLst/>
                <a:latin typeface="Calibri" panose="020F0502020204030204" pitchFamily="34" charset="0"/>
                <a:ea typeface="MS Mincho" panose="02020609040205080304" pitchFamily="49" charset="-128"/>
                <a:cs typeface="Times New Roman" panose="02020603050405020304" pitchFamily="18" charset="0"/>
              </a:rPr>
              <a:t>Om een eenduidige registratie te realiseren, is het van belang om naast eenduidige definities en condities/criteria eenduidige maten te gebruiken voor de registratie. Hieronder volgt een overzicht van de gebruikte maten en hun definities.</a:t>
            </a:r>
          </a:p>
          <a:p>
            <a:pPr>
              <a:lnSpc>
                <a:spcPct val="115000"/>
              </a:lnSpc>
              <a:spcAft>
                <a:spcPts val="1000"/>
              </a:spcAft>
            </a:pPr>
            <a:r>
              <a:rPr lang="nl-NL" sz="1800" dirty="0">
                <a:effectLst/>
                <a:latin typeface="Calibri" panose="020F0502020204030204" pitchFamily="34" charset="0"/>
                <a:ea typeface="MS Mincho" panose="02020609040205080304" pitchFamily="49" charset="-128"/>
                <a:cs typeface="Times New Roman" panose="02020603050405020304" pitchFamily="18" charset="0"/>
              </a:rPr>
              <a:t> </a:t>
            </a:r>
          </a:p>
          <a:p>
            <a:pPr>
              <a:lnSpc>
                <a:spcPct val="115000"/>
              </a:lnSpc>
              <a:spcAft>
                <a:spcPts val="1000"/>
              </a:spcAft>
            </a:pPr>
            <a:r>
              <a:rPr lang="nl-NL" sz="1800" dirty="0">
                <a:effectLst/>
                <a:latin typeface="Calibri" panose="020F0502020204030204" pitchFamily="34" charset="0"/>
                <a:ea typeface="MS Mincho" panose="02020609040205080304" pitchFamily="49" charset="-128"/>
                <a:cs typeface="Times New Roman" panose="02020603050405020304" pitchFamily="18" charset="0"/>
              </a:rPr>
              <a:t>Registratie van verplichte zorg vindt, afhankelijk van de vorm van deze zorg, plaats op twee manieren: duurregistratie en momentregistratie.</a:t>
            </a:r>
          </a:p>
          <a:p>
            <a:pPr>
              <a:lnSpc>
                <a:spcPct val="115000"/>
              </a:lnSpc>
              <a:spcAft>
                <a:spcPts val="1000"/>
              </a:spcAft>
            </a:pPr>
            <a:r>
              <a:rPr lang="nl-NL" sz="1800" dirty="0">
                <a:effectLst/>
                <a:latin typeface="Calibri" panose="020F0502020204030204" pitchFamily="34" charset="0"/>
                <a:ea typeface="MS Mincho" panose="02020609040205080304" pitchFamily="49" charset="-128"/>
                <a:cs typeface="Times New Roman" panose="02020603050405020304" pitchFamily="18" charset="0"/>
              </a:rPr>
              <a:t> </a:t>
            </a:r>
          </a:p>
          <a:p>
            <a:pPr>
              <a:lnSpc>
                <a:spcPct val="115000"/>
              </a:lnSpc>
              <a:spcAft>
                <a:spcPts val="1000"/>
              </a:spcAft>
            </a:pPr>
            <a:r>
              <a:rPr lang="nl-NL" sz="1800" dirty="0">
                <a:effectLst/>
                <a:latin typeface="Calibri" panose="020F0502020204030204" pitchFamily="34" charset="0"/>
                <a:ea typeface="MS Mincho" panose="02020609040205080304" pitchFamily="49" charset="-128"/>
                <a:cs typeface="Times New Roman" panose="02020603050405020304" pitchFamily="18" charset="0"/>
              </a:rPr>
              <a:t>Per vorm van verplichte zorg verschilt de wijze van registratie. Als er sprake is van een periode van toepassen van verplichte zorg, dan is er sprake van duurregistratie. Is er sprake van het uitvoeren van een handeling, dan is er sprake van momentregistratie. </a:t>
            </a:r>
          </a:p>
          <a:p>
            <a:pPr>
              <a:lnSpc>
                <a:spcPct val="115000"/>
              </a:lnSpc>
              <a:spcAft>
                <a:spcPts val="1000"/>
              </a:spcAft>
            </a:pPr>
            <a:r>
              <a:rPr lang="nl-NL" sz="1800" dirty="0">
                <a:effectLst/>
                <a:latin typeface="Calibri" panose="020F0502020204030204" pitchFamily="34" charset="0"/>
                <a:ea typeface="MS Mincho" panose="02020609040205080304" pitchFamily="49" charset="-128"/>
                <a:cs typeface="Times New Roman" panose="02020603050405020304" pitchFamily="18" charset="0"/>
              </a:rPr>
              <a:t> </a:t>
            </a:r>
          </a:p>
          <a:p>
            <a:pPr>
              <a:lnSpc>
                <a:spcPct val="115000"/>
              </a:lnSpc>
              <a:spcBef>
                <a:spcPts val="200"/>
              </a:spcBef>
              <a:spcAft>
                <a:spcPts val="1000"/>
              </a:spcAft>
            </a:pPr>
            <a:r>
              <a:rPr lang="nl-NL" sz="1800" dirty="0">
                <a:solidFill>
                  <a:srgbClr val="3B3838"/>
                </a:solidFill>
                <a:effectLst/>
                <a:latin typeface="Calibri" panose="020F0502020204030204" pitchFamily="34" charset="0"/>
                <a:ea typeface="MS Mincho" panose="02020609040205080304" pitchFamily="49" charset="-128"/>
                <a:cs typeface="Times New Roman" panose="02020603050405020304" pitchFamily="18" charset="0"/>
              </a:rPr>
              <a:t>4.1	Duurregistratie</a:t>
            </a:r>
            <a:endParaRPr lang="nl-NL" sz="18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1000"/>
              </a:spcAft>
            </a:pPr>
            <a:r>
              <a:rPr lang="nl-NL" sz="1800" dirty="0">
                <a:effectLst/>
                <a:latin typeface="Calibri" panose="020F0502020204030204" pitchFamily="34" charset="0"/>
                <a:ea typeface="MS Mincho" panose="02020609040205080304" pitchFamily="49" charset="-128"/>
                <a:cs typeface="Times New Roman" panose="02020603050405020304" pitchFamily="18" charset="0"/>
              </a:rPr>
              <a:t>Bij duurregistratie wordt, door registratie van start- en eindtijd, de duur van de periode van verleende verplichte zorg geregistreerd.</a:t>
            </a:r>
          </a:p>
          <a:p>
            <a:pPr>
              <a:lnSpc>
                <a:spcPct val="115000"/>
              </a:lnSpc>
              <a:spcAft>
                <a:spcPts val="1000"/>
              </a:spcAft>
            </a:pPr>
            <a:r>
              <a:rPr lang="nl-NL" sz="1800" dirty="0">
                <a:effectLst/>
                <a:latin typeface="Calibri" panose="020F0502020204030204" pitchFamily="34" charset="0"/>
                <a:ea typeface="MS Mincho" panose="02020609040205080304" pitchFamily="49" charset="-128"/>
                <a:cs typeface="Times New Roman" panose="02020603050405020304" pitchFamily="18" charset="0"/>
              </a:rPr>
              <a:t>De duur van de toegepaste verplichte/onvrijwillige zorg wordt gemeten door registratie van:</a:t>
            </a:r>
          </a:p>
          <a:p>
            <a:pPr marL="342900" lvl="0" indent="-342900">
              <a:lnSpc>
                <a:spcPct val="115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datum in combinatie met tijdstip van start van verleende zorg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dd</a:t>
            </a:r>
            <a:r>
              <a:rPr lang="nl-NL" sz="1800" dirty="0">
                <a:effectLst/>
                <a:latin typeface="Calibri" panose="020F0502020204030204" pitchFamily="34" charset="0"/>
                <a:ea typeface="Calibri" panose="020F0502020204030204" pitchFamily="34" charset="0"/>
                <a:cs typeface="Times New Roman" panose="02020603050405020304" pitchFamily="18" charset="0"/>
              </a:rPr>
              <a:t>-mm-</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jjjj</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uu</a:t>
            </a:r>
            <a:r>
              <a:rPr lang="nl-NL" sz="1800" dirty="0">
                <a:effectLst/>
                <a:latin typeface="Calibri" panose="020F0502020204030204" pitchFamily="34" charset="0"/>
                <a:ea typeface="Calibri" panose="020F0502020204030204" pitchFamily="34" charset="0"/>
                <a:cs typeface="Times New Roman" panose="02020603050405020304" pitchFamily="18" charset="0"/>
              </a:rPr>
              <a:t>-min)</a:t>
            </a:r>
          </a:p>
          <a:p>
            <a:pPr marL="342900" lvl="0" indent="-342900">
              <a:lnSpc>
                <a:spcPct val="115000"/>
              </a:lnSpc>
              <a:spcAft>
                <a:spcPts val="1000"/>
              </a:spcAft>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datum in combinatie met tijdstip van einde van verleende zorg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dd</a:t>
            </a:r>
            <a:r>
              <a:rPr lang="nl-NL" sz="1800" dirty="0">
                <a:effectLst/>
                <a:latin typeface="Calibri" panose="020F0502020204030204" pitchFamily="34" charset="0"/>
                <a:ea typeface="Calibri" panose="020F0502020204030204" pitchFamily="34" charset="0"/>
                <a:cs typeface="Times New Roman" panose="02020603050405020304" pitchFamily="18" charset="0"/>
              </a:rPr>
              <a:t>-mm-</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jjjj</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uu</a:t>
            </a:r>
            <a:r>
              <a:rPr lang="nl-NL" sz="1800" dirty="0">
                <a:effectLst/>
                <a:latin typeface="Calibri" panose="020F0502020204030204" pitchFamily="34" charset="0"/>
                <a:ea typeface="Calibri" panose="020F0502020204030204" pitchFamily="34" charset="0"/>
                <a:cs typeface="Times New Roman" panose="02020603050405020304" pitchFamily="18" charset="0"/>
              </a:rPr>
              <a:t>-min)</a:t>
            </a:r>
          </a:p>
          <a:p>
            <a:pPr>
              <a:lnSpc>
                <a:spcPct val="115000"/>
              </a:lnSpc>
              <a:spcAft>
                <a:spcPts val="1000"/>
              </a:spcAft>
            </a:pPr>
            <a:r>
              <a:rPr lang="nl-NL" sz="1800" dirty="0">
                <a:effectLst/>
                <a:latin typeface="Calibri" panose="020F0502020204030204" pitchFamily="34" charset="0"/>
                <a:ea typeface="MS Mincho" panose="02020609040205080304" pitchFamily="49" charset="-128"/>
                <a:cs typeface="Times New Roman" panose="02020603050405020304" pitchFamily="18" charset="0"/>
              </a:rPr>
              <a:t>Deze tijdstippen worden zo dicht mogelijk bij de werkelijkheid geregistreerd.</a:t>
            </a:r>
          </a:p>
          <a:p>
            <a:pPr>
              <a:lnSpc>
                <a:spcPct val="115000"/>
              </a:lnSpc>
              <a:spcAft>
                <a:spcPts val="1000"/>
              </a:spcAft>
            </a:pPr>
            <a:r>
              <a:rPr lang="nl-NL" sz="1800" dirty="0">
                <a:effectLst/>
                <a:latin typeface="Calibri" panose="020F0502020204030204" pitchFamily="34" charset="0"/>
                <a:ea typeface="MS Mincho" panose="02020609040205080304" pitchFamily="49" charset="-128"/>
                <a:cs typeface="Times New Roman" panose="02020603050405020304" pitchFamily="18" charset="0"/>
              </a:rPr>
              <a:t>Deze periodes van toegepaste verplichte zorg komen overeen met de voorheen bekende term ‘episodes’. </a:t>
            </a:r>
          </a:p>
          <a:p>
            <a:pPr>
              <a:lnSpc>
                <a:spcPct val="115000"/>
              </a:lnSpc>
              <a:spcAft>
                <a:spcPts val="1000"/>
              </a:spcAft>
            </a:pPr>
            <a:r>
              <a:rPr lang="nl-NL" sz="1800" dirty="0">
                <a:effectLst/>
                <a:latin typeface="Calibri" panose="020F0502020204030204" pitchFamily="34" charset="0"/>
                <a:ea typeface="MS Mincho" panose="02020609040205080304" pitchFamily="49" charset="-128"/>
                <a:cs typeface="Times New Roman" panose="02020603050405020304" pitchFamily="18" charset="0"/>
              </a:rPr>
              <a:t> </a:t>
            </a:r>
          </a:p>
          <a:p>
            <a:pPr>
              <a:lnSpc>
                <a:spcPct val="115000"/>
              </a:lnSpc>
              <a:spcBef>
                <a:spcPts val="200"/>
              </a:spcBef>
              <a:spcAft>
                <a:spcPts val="1000"/>
              </a:spcAft>
            </a:pPr>
            <a:r>
              <a:rPr lang="nl-NL" sz="1800" dirty="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4.2	Momentregistratie</a:t>
            </a:r>
            <a:endParaRPr lang="nl-NL" sz="18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1000"/>
              </a:spcAft>
            </a:pPr>
            <a:r>
              <a:rPr lang="nl-NL" sz="1800" dirty="0">
                <a:effectLst/>
                <a:latin typeface="Calibri" panose="020F0502020204030204" pitchFamily="34" charset="0"/>
                <a:ea typeface="MS Mincho" panose="02020609040205080304" pitchFamily="49" charset="-128"/>
                <a:cs typeface="Times New Roman" panose="02020603050405020304" pitchFamily="18" charset="0"/>
              </a:rPr>
              <a:t>Bij momentregistratie wordt alleen het moment aangegeven waarop de verplichte zorg is gestart. Dit moment wordt vastgelegd door registratie van datum in combinatie met tijdstip van start interventie (</a:t>
            </a:r>
            <a:r>
              <a:rPr lang="nl-NL" sz="1800" dirty="0" err="1">
                <a:effectLst/>
                <a:latin typeface="Calibri" panose="020F0502020204030204" pitchFamily="34" charset="0"/>
                <a:ea typeface="MS Mincho" panose="02020609040205080304" pitchFamily="49" charset="-128"/>
                <a:cs typeface="Times New Roman" panose="02020603050405020304" pitchFamily="18" charset="0"/>
              </a:rPr>
              <a:t>dd</a:t>
            </a:r>
            <a:r>
              <a:rPr lang="nl-NL" sz="1800" dirty="0">
                <a:effectLst/>
                <a:latin typeface="Calibri" panose="020F0502020204030204" pitchFamily="34" charset="0"/>
                <a:ea typeface="MS Mincho" panose="02020609040205080304" pitchFamily="49" charset="-128"/>
                <a:cs typeface="Times New Roman" panose="02020603050405020304" pitchFamily="18" charset="0"/>
              </a:rPr>
              <a:t>-mm-</a:t>
            </a:r>
            <a:r>
              <a:rPr lang="nl-NL" sz="1800" dirty="0" err="1">
                <a:effectLst/>
                <a:latin typeface="Calibri" panose="020F0502020204030204" pitchFamily="34" charset="0"/>
                <a:ea typeface="MS Mincho" panose="02020609040205080304" pitchFamily="49" charset="-128"/>
                <a:cs typeface="Times New Roman" panose="02020603050405020304" pitchFamily="18" charset="0"/>
              </a:rPr>
              <a:t>jjjj</a:t>
            </a:r>
            <a:r>
              <a:rPr lang="nl-NL" sz="1800" dirty="0">
                <a:effectLst/>
                <a:latin typeface="Calibri" panose="020F0502020204030204" pitchFamily="34" charset="0"/>
                <a:ea typeface="MS Mincho" panose="02020609040205080304" pitchFamily="49" charset="-128"/>
                <a:cs typeface="Times New Roman" panose="02020603050405020304" pitchFamily="18" charset="0"/>
              </a:rPr>
              <a:t>-</a:t>
            </a:r>
            <a:r>
              <a:rPr lang="nl-NL" sz="1800" dirty="0" err="1">
                <a:effectLst/>
                <a:latin typeface="Calibri" panose="020F0502020204030204" pitchFamily="34" charset="0"/>
                <a:ea typeface="MS Mincho" panose="02020609040205080304" pitchFamily="49" charset="-128"/>
                <a:cs typeface="Times New Roman" panose="02020603050405020304" pitchFamily="18" charset="0"/>
              </a:rPr>
              <a:t>uu</a:t>
            </a:r>
            <a:r>
              <a:rPr lang="nl-NL" sz="1800" dirty="0">
                <a:effectLst/>
                <a:latin typeface="Calibri" panose="020F0502020204030204" pitchFamily="34" charset="0"/>
                <a:ea typeface="MS Mincho" panose="02020609040205080304" pitchFamily="49" charset="-128"/>
                <a:cs typeface="Times New Roman" panose="02020603050405020304" pitchFamily="18" charset="0"/>
              </a:rPr>
              <a:t>-min). Voor de registratie is de starttijd gelijk aan de eindtijd. Momentregistratie vindt plaats per toepassing en kan meerdere keren per dag geregistreerd worden. </a:t>
            </a:r>
          </a:p>
          <a:p>
            <a:pPr>
              <a:lnSpc>
                <a:spcPct val="115000"/>
              </a:lnSpc>
              <a:spcAft>
                <a:spcPts val="1000"/>
              </a:spcAft>
            </a:pPr>
            <a:r>
              <a:rPr lang="nl-NL" sz="1800" dirty="0">
                <a:effectLst/>
                <a:latin typeface="Calibri" panose="020F0502020204030204" pitchFamily="34" charset="0"/>
                <a:ea typeface="MS Mincho" panose="02020609040205080304" pitchFamily="49" charset="-128"/>
                <a:cs typeface="Times New Roman" panose="02020603050405020304" pitchFamily="18" charset="0"/>
              </a:rPr>
              <a:t> </a:t>
            </a:r>
          </a:p>
          <a:p>
            <a:pPr>
              <a:lnSpc>
                <a:spcPct val="115000"/>
              </a:lnSpc>
              <a:spcBef>
                <a:spcPts val="200"/>
              </a:spcBef>
            </a:pPr>
            <a:r>
              <a:rPr lang="nl-NL" sz="1800" b="1" dirty="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4.3	Frequentie</a:t>
            </a:r>
            <a:endParaRPr lang="nl-NL" sz="1800" b="1" dirty="0">
              <a:solidFill>
                <a:srgbClr val="3B383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nl-NL" sz="1800" dirty="0">
                <a:effectLst/>
                <a:latin typeface="Calibri" panose="020F0502020204030204" pitchFamily="34" charset="0"/>
                <a:ea typeface="MS Mincho" panose="02020609040205080304" pitchFamily="49" charset="-128"/>
                <a:cs typeface="Times New Roman" panose="02020603050405020304" pitchFamily="18" charset="0"/>
              </a:rPr>
              <a:t>De frequentie van verplichte zorg wordt gemeten door </a:t>
            </a:r>
          </a:p>
          <a:p>
            <a:pPr marL="342900" lvl="0" indent="-342900">
              <a:lnSpc>
                <a:spcPct val="115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tellen van de periodes van verleende verplichte zorg, waarbij duurregistratie van toepassing is. Het resultaat is de totale duur van toegepaste verplichte zorg per vorm. Met deze gegevens (starttijd en eindtijd) kunnen de in het verleden toegepaste Argus systematiek met episodes en interventies berekend worden.  </a:t>
            </a:r>
          </a:p>
          <a:p>
            <a:pPr marL="342900" lvl="0" indent="-342900">
              <a:lnSpc>
                <a:spcPct val="115000"/>
              </a:lnSpc>
              <a:spcAft>
                <a:spcPts val="1000"/>
              </a:spcAft>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tellen van momenten van toediening voor de vormen van verplichte zorg, waarbij momentregistratie van toepassing is. </a:t>
            </a:r>
          </a:p>
          <a:p>
            <a:br>
              <a:rPr lang="nl-NL" sz="1800" dirty="0">
                <a:effectLst/>
                <a:latin typeface="Calibri" panose="020F0502020204030204" pitchFamily="34" charset="0"/>
                <a:ea typeface="MS Mincho" panose="02020609040205080304" pitchFamily="49" charset="-128"/>
                <a:cs typeface="Times New Roman" panose="02020603050405020304" pitchFamily="18" charset="0"/>
              </a:rPr>
            </a:br>
            <a:endParaRPr lang="nl-NL" dirty="0"/>
          </a:p>
        </p:txBody>
      </p:sp>
      <p:sp>
        <p:nvSpPr>
          <p:cNvPr id="4" name="Tijdelijke aanduiding voor dianummer 3"/>
          <p:cNvSpPr>
            <a:spLocks noGrp="1"/>
          </p:cNvSpPr>
          <p:nvPr>
            <p:ph type="sldNum" sz="quarter" idx="5"/>
          </p:nvPr>
        </p:nvSpPr>
        <p:spPr/>
        <p:txBody>
          <a:bodyPr/>
          <a:lstStyle/>
          <a:p>
            <a:fld id="{E6F73712-EECE-4ACB-889D-7AEC9068882F}" type="slidenum">
              <a:rPr lang="nl-NL" smtClean="0"/>
              <a:t>27</a:t>
            </a:fld>
            <a:endParaRPr lang="nl-NL"/>
          </a:p>
        </p:txBody>
      </p:sp>
    </p:spTree>
    <p:extLst>
      <p:ext uri="{BB962C8B-B14F-4D97-AF65-F5344CB8AC3E}">
        <p14:creationId xmlns:p14="http://schemas.microsoft.com/office/powerpoint/2010/main" val="2712354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Iedere vorm van verplichte zorg kent een registratiewijze.</a:t>
            </a:r>
          </a:p>
          <a:p>
            <a:r>
              <a:rPr lang="nl-NL" dirty="0"/>
              <a:t>De registratiewijze binnen de hoofdcategorie ‘Vocht en voeding, medicatie en medische controles/handelingen is gewijzigd ten opzichte van wat in de ministeriele regeling verplichte zorg is vastgelegd. In de regeling staat dat voor alle vormen van verplichte zorg die onder deze hoofdcategorie vallen, er sprake is van momentregistratie. Dat betekent dat iedere toepassing geregistreerd moet worden. Voor het toepassen van medicatie als verplichte zorg is hier een verandering doorgevoerd: medicatie wordt geregistreerd als duurregistratie, waardoor alleen de eerste en laatste toediening van deze verplichte zorg geregistreerd hoeft te worden.</a:t>
            </a:r>
          </a:p>
        </p:txBody>
      </p:sp>
      <p:sp>
        <p:nvSpPr>
          <p:cNvPr id="4" name="Tijdelijke aanduiding voor dianummer 3"/>
          <p:cNvSpPr>
            <a:spLocks noGrp="1"/>
          </p:cNvSpPr>
          <p:nvPr>
            <p:ph type="sldNum" sz="quarter" idx="5"/>
          </p:nvPr>
        </p:nvSpPr>
        <p:spPr/>
        <p:txBody>
          <a:bodyPr/>
          <a:lstStyle/>
          <a:p>
            <a:fld id="{E6F73712-EECE-4ACB-889D-7AEC9068882F}" type="slidenum">
              <a:rPr lang="nl-NL" smtClean="0"/>
              <a:t>28</a:t>
            </a:fld>
            <a:endParaRPr lang="nl-NL"/>
          </a:p>
        </p:txBody>
      </p:sp>
    </p:spTree>
    <p:extLst>
      <p:ext uri="{BB962C8B-B14F-4D97-AF65-F5344CB8AC3E}">
        <p14:creationId xmlns:p14="http://schemas.microsoft.com/office/powerpoint/2010/main" val="359188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presentatie heeft voor degene die het geeft de volgende aandachtspunten:</a:t>
            </a:r>
          </a:p>
          <a:p>
            <a:pPr marL="285750" indent="-285750">
              <a:buFontTx/>
              <a:buChar char="-"/>
            </a:pPr>
            <a:r>
              <a:rPr lang="nl-NL" dirty="0"/>
              <a:t>Op de dia’s waar letterlijk de wet wordt uitgelegd, is de wettekst opgenomen</a:t>
            </a:r>
          </a:p>
          <a:p>
            <a:pPr marL="285750" indent="-285750">
              <a:buFontTx/>
              <a:buChar char="-"/>
            </a:pPr>
            <a:r>
              <a:rPr lang="nl-NL" dirty="0"/>
              <a:t>Deze presentatie is een aanvulling op het informatieboekje ‘registratie van vormen van toegepaste verplichte zorg’. In de notitiepagina’s onder iedere dia, is (waar nodig) de tekst uit het informatieboekje overgenomen. </a:t>
            </a:r>
          </a:p>
          <a:p>
            <a:pPr marL="285750" indent="-285750">
              <a:buFontTx/>
              <a:buChar char="-"/>
            </a:pPr>
            <a:r>
              <a:rPr lang="nl-NL" dirty="0"/>
              <a:t>Alle hulpmiddelen voor instructie zijn en blijven aan verandering onderhevig. De laatste versie van alle hulpmiddelen is steeds te vinden op de website van de Nederlandse ggz (let daarom op het versienummer en de datum)</a:t>
            </a:r>
          </a:p>
        </p:txBody>
      </p:sp>
      <p:sp>
        <p:nvSpPr>
          <p:cNvPr id="4" name="Tijdelijke aanduiding voor dianummer 3"/>
          <p:cNvSpPr>
            <a:spLocks noGrp="1"/>
          </p:cNvSpPr>
          <p:nvPr>
            <p:ph type="sldNum" sz="quarter" idx="5"/>
          </p:nvPr>
        </p:nvSpPr>
        <p:spPr/>
        <p:txBody>
          <a:bodyPr/>
          <a:lstStyle/>
          <a:p>
            <a:fld id="{E6F73712-EECE-4ACB-889D-7AEC9068882F}" type="slidenum">
              <a:rPr lang="nl-NL" smtClean="0"/>
              <a:t>4</a:t>
            </a:fld>
            <a:endParaRPr lang="nl-NL"/>
          </a:p>
        </p:txBody>
      </p:sp>
    </p:spTree>
    <p:extLst>
      <p:ext uri="{BB962C8B-B14F-4D97-AF65-F5344CB8AC3E}">
        <p14:creationId xmlns:p14="http://schemas.microsoft.com/office/powerpoint/2010/main" val="4035994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6F73712-EECE-4ACB-889D-7AEC9068882F}" type="slidenum">
              <a:rPr lang="nl-NL" smtClean="0"/>
              <a:t>5</a:t>
            </a:fld>
            <a:endParaRPr lang="nl-NL"/>
          </a:p>
        </p:txBody>
      </p:sp>
    </p:spTree>
    <p:extLst>
      <p:ext uri="{BB962C8B-B14F-4D97-AF65-F5344CB8AC3E}">
        <p14:creationId xmlns:p14="http://schemas.microsoft.com/office/powerpoint/2010/main" val="331937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nl-NL" sz="1600" kern="1200" dirty="0">
                <a:solidFill>
                  <a:schemeClr val="tx1"/>
                </a:solidFill>
                <a:effectLst/>
                <a:latin typeface="+mn-lt"/>
                <a:ea typeface="+mn-ea"/>
                <a:cs typeface="+mn-cs"/>
              </a:rPr>
              <a:t>Verplichte zorg is zorg die ondanks verzet van betrokkene kan worden verleend. De </a:t>
            </a:r>
            <a:r>
              <a:rPr lang="nl-NL" sz="1600" kern="1200" dirty="0" err="1">
                <a:solidFill>
                  <a:schemeClr val="tx1"/>
                </a:solidFill>
                <a:effectLst/>
                <a:latin typeface="+mn-lt"/>
                <a:ea typeface="+mn-ea"/>
                <a:cs typeface="+mn-cs"/>
              </a:rPr>
              <a:t>Wvggz</a:t>
            </a:r>
            <a:r>
              <a:rPr lang="nl-NL" sz="1600" kern="1200" dirty="0">
                <a:solidFill>
                  <a:schemeClr val="tx1"/>
                </a:solidFill>
                <a:effectLst/>
                <a:latin typeface="+mn-lt"/>
                <a:ea typeface="+mn-ea"/>
                <a:cs typeface="+mn-cs"/>
              </a:rPr>
              <a:t> maakt het mogelijk dat verplichte zorg wordt verleend aan personen als hun gedrag als gevolg van een psychische stoornis leidt tot ernstig nadeel voor hemzelf of voor anderen. </a:t>
            </a:r>
            <a:endParaRPr lang="nl-NL" dirty="0"/>
          </a:p>
          <a:p>
            <a:endParaRPr lang="nl-NL" dirty="0"/>
          </a:p>
          <a:p>
            <a:pPr marL="0" marR="0" lvl="0" indent="0" algn="l" defTabSz="1219170" rtl="0" eaLnBrk="1" fontAlgn="auto" latinLnBrk="0" hangingPunct="1">
              <a:lnSpc>
                <a:spcPct val="100000"/>
              </a:lnSpc>
              <a:spcBef>
                <a:spcPts val="0"/>
              </a:spcBef>
              <a:spcAft>
                <a:spcPts val="0"/>
              </a:spcAft>
              <a:buClrTx/>
              <a:buSzTx/>
              <a:buFontTx/>
              <a:buNone/>
              <a:tabLst/>
              <a:defRPr/>
            </a:pPr>
            <a:r>
              <a:rPr lang="nl-NL" sz="1600" kern="1200" dirty="0">
                <a:solidFill>
                  <a:schemeClr val="tx1"/>
                </a:solidFill>
                <a:effectLst/>
                <a:latin typeface="+mn-lt"/>
                <a:ea typeface="+mn-ea"/>
                <a:cs typeface="+mn-cs"/>
              </a:rPr>
              <a:t>Van het uitgangspunt dat alleen die zorg kan worden verleend waar betrokkene zelf mee instemt, kan alleen worden afgeweken indien de rechter een zorgmachtiging of machtiging tot voortzetting van een crisismaatregel heeft afgegeven voor het verlenen van verplichte zorg, een burgemeester een crisismaatregel heeft genomen een situatie noodzaakt tot de toepassing van tijdelijke verplichte zorg voorafgaand aan een crisismaatregel of sprake is van tijdelijke verplichte zorg in noodsituaties. </a:t>
            </a:r>
            <a:endParaRPr lang="nl-NL" dirty="0"/>
          </a:p>
          <a:p>
            <a:endParaRPr lang="nl-NL" dirty="0"/>
          </a:p>
          <a:p>
            <a:r>
              <a:rPr lang="nl-NL" sz="1600" b="0" i="0" kern="1200" dirty="0">
                <a:solidFill>
                  <a:schemeClr val="tx1"/>
                </a:solidFill>
                <a:effectLst/>
                <a:latin typeface="+mn-lt"/>
                <a:ea typeface="+mn-ea"/>
                <a:cs typeface="+mn-cs"/>
              </a:rPr>
              <a:t>Verplichte zorg is het laatste redmiddel, dat betekent:</a:t>
            </a:r>
          </a:p>
          <a:p>
            <a:r>
              <a:rPr lang="nl-NL" sz="1600" b="0" i="1" kern="1200" dirty="0">
                <a:solidFill>
                  <a:schemeClr val="tx1"/>
                </a:solidFill>
                <a:effectLst/>
                <a:latin typeface="+mn-lt"/>
                <a:ea typeface="+mn-ea"/>
                <a:cs typeface="+mn-cs"/>
              </a:rPr>
              <a:t>Er is geen alternatief</a:t>
            </a:r>
            <a:br>
              <a:rPr lang="nl-NL" sz="1600" b="0" i="0" kern="1200" dirty="0">
                <a:solidFill>
                  <a:schemeClr val="tx1"/>
                </a:solidFill>
                <a:effectLst/>
                <a:latin typeface="+mn-lt"/>
                <a:ea typeface="+mn-ea"/>
                <a:cs typeface="+mn-cs"/>
              </a:rPr>
            </a:br>
            <a:r>
              <a:rPr lang="nl-NL" sz="1600" b="0" i="0" kern="1200" dirty="0">
                <a:solidFill>
                  <a:schemeClr val="tx1"/>
                </a:solidFill>
                <a:effectLst/>
                <a:latin typeface="+mn-lt"/>
                <a:ea typeface="+mn-ea"/>
                <a:cs typeface="+mn-cs"/>
              </a:rPr>
              <a:t>Er is geen enkele vorm van vrijwillige zorg die het ernstig nadeel kan afwenden en waar de patiënt mee instemt.</a:t>
            </a:r>
          </a:p>
          <a:p>
            <a:r>
              <a:rPr lang="nl-NL" sz="1600" b="0" i="1" kern="1200" dirty="0">
                <a:solidFill>
                  <a:schemeClr val="tx1"/>
                </a:solidFill>
                <a:effectLst/>
                <a:latin typeface="+mn-lt"/>
                <a:ea typeface="+mn-ea"/>
                <a:cs typeface="+mn-cs"/>
              </a:rPr>
              <a:t>De verplichte zorg is proportioneel</a:t>
            </a:r>
            <a:br>
              <a:rPr lang="nl-NL" sz="1600" b="0" i="0" kern="1200" dirty="0">
                <a:solidFill>
                  <a:schemeClr val="tx1"/>
                </a:solidFill>
                <a:effectLst/>
                <a:latin typeface="+mn-lt"/>
                <a:ea typeface="+mn-ea"/>
                <a:cs typeface="+mn-cs"/>
              </a:rPr>
            </a:br>
            <a:r>
              <a:rPr lang="nl-NL" sz="1600" b="0" i="0" kern="1200" dirty="0">
                <a:solidFill>
                  <a:schemeClr val="tx1"/>
                </a:solidFill>
                <a:effectLst/>
                <a:latin typeface="+mn-lt"/>
                <a:ea typeface="+mn-ea"/>
                <a:cs typeface="+mn-cs"/>
              </a:rPr>
              <a:t>De verplichte zorg moet in verhouding staan tot het beoogde doel ervan. De impact van verplichte zorg wordt afgewogen tegen het ernstig nadeel dat ontstaat als er geen verplichte zorg wordt toegepast.</a:t>
            </a:r>
          </a:p>
          <a:p>
            <a:r>
              <a:rPr lang="nl-NL" sz="1600" b="0" i="1" kern="1200" dirty="0">
                <a:solidFill>
                  <a:schemeClr val="tx1"/>
                </a:solidFill>
                <a:effectLst/>
                <a:latin typeface="+mn-lt"/>
                <a:ea typeface="+mn-ea"/>
                <a:cs typeface="+mn-cs"/>
              </a:rPr>
              <a:t>De verplichte zorg is effectief</a:t>
            </a:r>
            <a:br>
              <a:rPr lang="nl-NL" sz="1600" b="0" i="0" kern="1200" dirty="0">
                <a:solidFill>
                  <a:schemeClr val="tx1"/>
                </a:solidFill>
                <a:effectLst/>
                <a:latin typeface="+mn-lt"/>
                <a:ea typeface="+mn-ea"/>
                <a:cs typeface="+mn-cs"/>
              </a:rPr>
            </a:br>
            <a:r>
              <a:rPr lang="nl-NL" sz="1600" b="0" i="0" kern="1200" dirty="0">
                <a:solidFill>
                  <a:schemeClr val="tx1"/>
                </a:solidFill>
                <a:effectLst/>
                <a:latin typeface="+mn-lt"/>
                <a:ea typeface="+mn-ea"/>
                <a:cs typeface="+mn-cs"/>
              </a:rPr>
              <a:t>Het moet aannemelijk zijn dat de verplichte zorg het gewenste resultaat zal hebben, namelijk dat het ernstig nadeel wordt afgewend.</a:t>
            </a:r>
          </a:p>
          <a:p>
            <a:endParaRPr lang="nl-NL" dirty="0"/>
          </a:p>
        </p:txBody>
      </p:sp>
      <p:sp>
        <p:nvSpPr>
          <p:cNvPr id="4" name="Tijdelijke aanduiding voor dianummer 3"/>
          <p:cNvSpPr>
            <a:spLocks noGrp="1"/>
          </p:cNvSpPr>
          <p:nvPr>
            <p:ph type="sldNum" sz="quarter" idx="5"/>
          </p:nvPr>
        </p:nvSpPr>
        <p:spPr/>
        <p:txBody>
          <a:bodyPr/>
          <a:lstStyle/>
          <a:p>
            <a:fld id="{E6F73712-EECE-4ACB-889D-7AEC9068882F}" type="slidenum">
              <a:rPr lang="nl-NL" smtClean="0"/>
              <a:t>6</a:t>
            </a:fld>
            <a:endParaRPr lang="nl-NL"/>
          </a:p>
        </p:txBody>
      </p:sp>
    </p:spTree>
    <p:extLst>
      <p:ext uri="{BB962C8B-B14F-4D97-AF65-F5344CB8AC3E}">
        <p14:creationId xmlns:p14="http://schemas.microsoft.com/office/powerpoint/2010/main" val="2719027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verplicht om alle feitelijk verleende toegepaste verplichte zorg te registreren. Dit geldt zowel voor klinisch toegepaste verplichte zorg, maar ook voor die verplichte zorg die buiten de klinische omgeving is toegepast.</a:t>
            </a:r>
          </a:p>
          <a:p>
            <a:r>
              <a:rPr lang="nl-NL" dirty="0"/>
              <a:t>Om de registratie zo eenvoudig en effectief mogelijk te houden wordt alleen de </a:t>
            </a:r>
            <a:r>
              <a:rPr lang="nl-NL" u="sng" dirty="0"/>
              <a:t>vorm</a:t>
            </a:r>
            <a:r>
              <a:rPr lang="nl-NL" dirty="0"/>
              <a:t> van verplichte zorg en de daarbij behorende </a:t>
            </a:r>
            <a:r>
              <a:rPr lang="nl-NL" u="sng" dirty="0"/>
              <a:t>start- en eindtijd </a:t>
            </a:r>
            <a:r>
              <a:rPr lang="nl-NL" dirty="0"/>
              <a:t>te registreren. Per vorm kan er sprake zijn van duurregistratie of momentregistratie. Dit wordt verderop in deze presentatie toegelicht.</a:t>
            </a:r>
          </a:p>
          <a:p>
            <a:endParaRPr lang="nl-NL" dirty="0"/>
          </a:p>
          <a:p>
            <a:r>
              <a:rPr lang="nl-NL" dirty="0"/>
              <a:t>Verplichte zorg betreft altijd het individu. </a:t>
            </a:r>
            <a:endParaRPr lang="nl-NL" strike="sngStrike" dirty="0"/>
          </a:p>
        </p:txBody>
      </p:sp>
      <p:sp>
        <p:nvSpPr>
          <p:cNvPr id="4" name="Tijdelijke aanduiding voor dianummer 3"/>
          <p:cNvSpPr>
            <a:spLocks noGrp="1"/>
          </p:cNvSpPr>
          <p:nvPr>
            <p:ph type="sldNum" sz="quarter" idx="5"/>
          </p:nvPr>
        </p:nvSpPr>
        <p:spPr/>
        <p:txBody>
          <a:bodyPr/>
          <a:lstStyle/>
          <a:p>
            <a:fld id="{E6F73712-EECE-4ACB-889D-7AEC9068882F}" type="slidenum">
              <a:rPr lang="nl-NL" smtClean="0"/>
              <a:t>7</a:t>
            </a:fld>
            <a:endParaRPr lang="nl-NL"/>
          </a:p>
        </p:txBody>
      </p:sp>
    </p:spTree>
    <p:extLst>
      <p:ext uri="{BB962C8B-B14F-4D97-AF65-F5344CB8AC3E}">
        <p14:creationId xmlns:p14="http://schemas.microsoft.com/office/powerpoint/2010/main" val="2575265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registreer je niet in het kader van verplichte zorg</a:t>
            </a:r>
          </a:p>
          <a:p>
            <a:endParaRPr lang="nl-NL" dirty="0"/>
          </a:p>
          <a:p>
            <a:r>
              <a:rPr lang="nl-NL" dirty="0"/>
              <a:t>Wat leg in het kader van verplichte zorg niet vast? Zorg die op vrijwillige basis is verleend. Verzet is geen onderdeel van registratie, omdat het inherent is aan verplichte zorg.</a:t>
            </a:r>
          </a:p>
          <a:p>
            <a:endParaRPr lang="nl-NL" dirty="0"/>
          </a:p>
          <a:p>
            <a:r>
              <a:rPr lang="nl-NL" dirty="0"/>
              <a:t>Dit moet echter wel worden vastgelegd op basis van dossiervoering </a:t>
            </a:r>
            <a:r>
              <a:rPr lang="nl-NL" dirty="0" err="1"/>
              <a:t>Wgbo</a:t>
            </a:r>
            <a:r>
              <a:rPr lang="nl-NL" dirty="0"/>
              <a:t> ten behoeve van de continuïteit van zorg etc. </a:t>
            </a:r>
          </a:p>
          <a:p>
            <a:r>
              <a:rPr lang="nl-NL" dirty="0"/>
              <a:t>Maar wordt hier buiten beschouwing gelaten omdat het niet gaat over het vastleggen van toegepaste verplichte zorg. </a:t>
            </a:r>
          </a:p>
          <a:p>
            <a:endParaRPr lang="nl-NL" dirty="0"/>
          </a:p>
        </p:txBody>
      </p:sp>
      <p:sp>
        <p:nvSpPr>
          <p:cNvPr id="4" name="Tijdelijke aanduiding voor dianummer 3"/>
          <p:cNvSpPr>
            <a:spLocks noGrp="1"/>
          </p:cNvSpPr>
          <p:nvPr>
            <p:ph type="sldNum" sz="quarter" idx="5"/>
          </p:nvPr>
        </p:nvSpPr>
        <p:spPr/>
        <p:txBody>
          <a:bodyPr/>
          <a:lstStyle/>
          <a:p>
            <a:fld id="{E6F73712-EECE-4ACB-889D-7AEC9068882F}" type="slidenum">
              <a:rPr lang="nl-NL" smtClean="0"/>
              <a:t>8</a:t>
            </a:fld>
            <a:endParaRPr lang="nl-NL"/>
          </a:p>
        </p:txBody>
      </p:sp>
    </p:spTree>
    <p:extLst>
      <p:ext uri="{BB962C8B-B14F-4D97-AF65-F5344CB8AC3E}">
        <p14:creationId xmlns:p14="http://schemas.microsoft.com/office/powerpoint/2010/main" val="716985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deze dia staan de belangrijkste uitgangspunten genoemd die ten grondslag liggen aan het registreren van verplichte zorg.</a:t>
            </a:r>
          </a:p>
          <a:p>
            <a:endParaRPr lang="nl-NL" dirty="0"/>
          </a:p>
          <a:p>
            <a:r>
              <a:rPr lang="nl-NL" dirty="0"/>
              <a:t>Registratie van verplichte zorg vindt plaats conform 3 wettelijke doelstellingen:</a:t>
            </a:r>
          </a:p>
          <a:p>
            <a:pPr marL="342900" indent="-342900">
              <a:buAutoNum type="arabicPeriod"/>
            </a:pPr>
            <a:r>
              <a:rPr lang="nl-NL" dirty="0"/>
              <a:t>Voor eigen inzicht en stuurinformatie</a:t>
            </a:r>
          </a:p>
          <a:p>
            <a:pPr marL="342900" indent="-342900">
              <a:buAutoNum type="arabicPeriod"/>
            </a:pPr>
            <a:r>
              <a:rPr lang="nl-NL" dirty="0"/>
              <a:t>Ter verantwoording aan patiënten aan wie de verplichte zorg is verleend</a:t>
            </a:r>
          </a:p>
          <a:p>
            <a:pPr marL="342900" indent="-342900">
              <a:buAutoNum type="arabicPeriod"/>
            </a:pPr>
            <a:r>
              <a:rPr lang="nl-NL" dirty="0"/>
              <a:t>Verantwoording aan de inspectie voor gezondheidszorg en jeugd (IGJ)</a:t>
            </a:r>
          </a:p>
          <a:p>
            <a:pPr marL="0" indent="0">
              <a:buNone/>
            </a:pPr>
            <a:r>
              <a:rPr lang="nl-NL" dirty="0"/>
              <a:t>Voor deze drie doelstellingen mogen de gegevens geregistreerd en gebruikt worden.</a:t>
            </a:r>
          </a:p>
          <a:p>
            <a:pPr marL="0" indent="0">
              <a:buNone/>
            </a:pPr>
            <a:endParaRPr lang="nl-NL" dirty="0"/>
          </a:p>
          <a:p>
            <a:pPr marL="0" indent="0">
              <a:buNone/>
            </a:pPr>
            <a:r>
              <a:rPr lang="nl-NL" dirty="0"/>
              <a:t>Het gaat in het kader van het registeren van verplichte zorg enkel om de items die voor de drie doelen zoals hierboven beschreven moeten worden vastgelegd/geregistreerd. </a:t>
            </a:r>
          </a:p>
          <a:p>
            <a:pPr marL="0" indent="0">
              <a:buNone/>
            </a:pPr>
            <a:r>
              <a:rPr lang="nl-NL" dirty="0"/>
              <a:t>Het staat instellingen vrij om zelf meer te registreren dan in het kader van de definitieset wordt beschreven, bijvoorbeeld in het kader van dossiervoering of ten behoeve van sturingsinformatie ten behoeve van het uitvoeren van de wet. </a:t>
            </a:r>
          </a:p>
          <a:p>
            <a:pPr marL="0" indent="0">
              <a:buNone/>
            </a:pPr>
            <a:endParaRPr lang="nl-NL" dirty="0"/>
          </a:p>
          <a:p>
            <a:pPr marL="0" indent="0">
              <a:buNone/>
            </a:pPr>
            <a:r>
              <a:rPr lang="nl-NL" dirty="0"/>
              <a:t>Dubbele registratie van hetzelfde item is niet nodig. Als bijvoorbeeld elders in de systemen van de instelling de accommodatie waar de patiënt verblijft al geregistreerd wordt, dan is het niet noodzakelijk om dit in het kader van verplichte zorg nogmaals te doen. Het is wel noodzakelijk dat de benodigde gegevens uit de systemen gegenereerd kunnen worden, onder andere voor het aanleveren aan de IGJ.</a:t>
            </a:r>
          </a:p>
          <a:p>
            <a:pPr marL="0" indent="0">
              <a:buNone/>
            </a:pPr>
            <a:endParaRPr lang="nl-NL" dirty="0"/>
          </a:p>
          <a:p>
            <a:pPr marL="0" indent="0">
              <a:buNone/>
            </a:pPr>
            <a:r>
              <a:rPr lang="nl-NL" dirty="0"/>
              <a:t>De rol van zorgverantwoordelijke staat centraal. De zorgverantwoordelijke is verantwoordelijk voor die patiënten met verplichte zorg die aan hem/haar zijn toegewezen. Het is een nieuwe, verantwoordelijke rol. Als er verplichte zorg toegepast moet gaan worden, is het de zorgverantwoordelijke die dit besluit moet nemen (</a:t>
            </a:r>
            <a:r>
              <a:rPr lang="nl-NL" dirty="0" err="1"/>
              <a:t>Wvggz</a:t>
            </a:r>
            <a:r>
              <a:rPr lang="nl-NL" dirty="0"/>
              <a:t> art 8:9). Het nemen van dit besluit is iets wat los staat van de daadwerkelijke registratie van verplichte zorg. </a:t>
            </a:r>
          </a:p>
          <a:p>
            <a:pPr marL="0" indent="0">
              <a:buNone/>
            </a:pPr>
            <a:endParaRPr lang="nl-NL" dirty="0"/>
          </a:p>
          <a:p>
            <a:pPr marL="0" indent="0">
              <a:buNone/>
            </a:pPr>
            <a:r>
              <a:rPr lang="nl-NL" dirty="0"/>
              <a:t>Als je toegepaste verplichte zorg gaat registreren, doe dit dan zo dicht mogelijk bij de werkelijkheid. Daar waar voorheen wel sprake was van tijdsblokken van 10/15 minuten, gaat het hier om zo dicht mogelijk bij de werkelijkheid te registreren. </a:t>
            </a:r>
          </a:p>
          <a:p>
            <a:pPr marL="0" indent="0">
              <a:buNone/>
            </a:pPr>
            <a:endParaRPr lang="nl-NL" dirty="0"/>
          </a:p>
          <a:p>
            <a:pPr marL="0" indent="0">
              <a:buNone/>
            </a:pPr>
            <a:r>
              <a:rPr lang="nl-NL" dirty="0"/>
              <a:t>Tenslotte is iedere ggz organisatie conform art 8:24 en art 8:25 verantwoordelijk voor het aanleveren van de juiste gegevens aan de IGJ.</a:t>
            </a:r>
          </a:p>
          <a:p>
            <a:pPr marL="342900" indent="-342900">
              <a:buAutoNum type="arabicPeriod"/>
            </a:pPr>
            <a:endParaRPr lang="nl-NL" dirty="0"/>
          </a:p>
        </p:txBody>
      </p:sp>
      <p:sp>
        <p:nvSpPr>
          <p:cNvPr id="4" name="Tijdelijke aanduiding voor dianummer 3"/>
          <p:cNvSpPr>
            <a:spLocks noGrp="1"/>
          </p:cNvSpPr>
          <p:nvPr>
            <p:ph type="sldNum" sz="quarter" idx="5"/>
          </p:nvPr>
        </p:nvSpPr>
        <p:spPr/>
        <p:txBody>
          <a:bodyPr/>
          <a:lstStyle/>
          <a:p>
            <a:fld id="{E6F73712-EECE-4ACB-889D-7AEC9068882F}" type="slidenum">
              <a:rPr lang="nl-NL" smtClean="0"/>
              <a:t>9</a:t>
            </a:fld>
            <a:endParaRPr lang="nl-NL"/>
          </a:p>
        </p:txBody>
      </p:sp>
    </p:spTree>
    <p:extLst>
      <p:ext uri="{BB962C8B-B14F-4D97-AF65-F5344CB8AC3E}">
        <p14:creationId xmlns:p14="http://schemas.microsoft.com/office/powerpoint/2010/main" val="2195939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proces wat doorlopen moet worden voor het daadwerkelijk gaan verlenen van verplichte zorg, staat op de achterzijde van de </a:t>
            </a:r>
            <a:r>
              <a:rPr lang="nl-NL" dirty="0" err="1"/>
              <a:t>snelkaart</a:t>
            </a:r>
            <a:r>
              <a:rPr lang="nl-NL" dirty="0"/>
              <a:t>.</a:t>
            </a:r>
          </a:p>
          <a:p>
            <a:r>
              <a:rPr lang="nl-NL" dirty="0"/>
              <a:t>Het geheel bestaat uit 5 stappen, waarbij deze presentatie (en het informatieboekje ‘Registratie van vormen van toegepaste verplichte zorg’) gericht is op registratie van daadwerkelijk toegepaste verplichte zorg (stap 4).</a:t>
            </a:r>
          </a:p>
        </p:txBody>
      </p:sp>
      <p:sp>
        <p:nvSpPr>
          <p:cNvPr id="4" name="Tijdelijke aanduiding voor dianummer 3"/>
          <p:cNvSpPr>
            <a:spLocks noGrp="1"/>
          </p:cNvSpPr>
          <p:nvPr>
            <p:ph type="sldNum" sz="quarter" idx="5"/>
          </p:nvPr>
        </p:nvSpPr>
        <p:spPr/>
        <p:txBody>
          <a:bodyPr/>
          <a:lstStyle/>
          <a:p>
            <a:fld id="{E6F73712-EECE-4ACB-889D-7AEC9068882F}" type="slidenum">
              <a:rPr lang="nl-NL" smtClean="0"/>
              <a:t>10</a:t>
            </a:fld>
            <a:endParaRPr lang="nl-NL"/>
          </a:p>
        </p:txBody>
      </p:sp>
    </p:spTree>
    <p:extLst>
      <p:ext uri="{BB962C8B-B14F-4D97-AF65-F5344CB8AC3E}">
        <p14:creationId xmlns:p14="http://schemas.microsoft.com/office/powerpoint/2010/main" val="393954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01">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8AEE402A-5AC7-41DA-8191-7BF7581A301B}"/>
              </a:ext>
            </a:extLst>
          </p:cNvPr>
          <p:cNvSpPr>
            <a:spLocks noGrp="1"/>
          </p:cNvSpPr>
          <p:nvPr>
            <p:ph type="pic" sz="quarter" idx="14" hasCustomPrompt="1"/>
          </p:nvPr>
        </p:nvSpPr>
        <p:spPr>
          <a:xfrm>
            <a:off x="6092013" y="0"/>
            <a:ext cx="6098400" cy="6858000"/>
          </a:xfrm>
          <a:solidFill>
            <a:schemeClr val="bg1">
              <a:lumMod val="95000"/>
            </a:schemeClr>
          </a:solidFill>
        </p:spPr>
        <p:txBody>
          <a:bodyPr tIns="3348000"/>
          <a:lstStyle>
            <a:lvl1pPr marL="0" indent="0" algn="ctr">
              <a:spcBef>
                <a:spcPts val="0"/>
              </a:spcBef>
              <a:spcAft>
                <a:spcPts val="0"/>
              </a:spcAft>
              <a:buNone/>
              <a:defRPr sz="1050" b="1" baseline="0"/>
            </a:lvl1pPr>
          </a:lstStyle>
          <a:p>
            <a:r>
              <a:rPr lang="nl-NL" dirty="0"/>
              <a:t>Klik op onderstaand pictogram</a:t>
            </a:r>
            <a:br>
              <a:rPr lang="nl-NL" dirty="0"/>
            </a:br>
            <a:r>
              <a:rPr lang="nl-NL" dirty="0"/>
              <a:t>om een afbeelding in te voegen</a:t>
            </a:r>
          </a:p>
        </p:txBody>
      </p:sp>
      <p:sp>
        <p:nvSpPr>
          <p:cNvPr id="48" name="Tijdelijke aanduiding voor tekst 47"/>
          <p:cNvSpPr>
            <a:spLocks noGrp="1"/>
          </p:cNvSpPr>
          <p:nvPr>
            <p:ph type="body" sz="quarter" idx="19" hasCustomPrompt="1"/>
          </p:nvPr>
        </p:nvSpPr>
        <p:spPr>
          <a:xfrm>
            <a:off x="3323206" y="657794"/>
            <a:ext cx="5544000" cy="5544000"/>
          </a:xfrm>
          <a:prstGeom prst="ellipse">
            <a:avLst/>
          </a:prstGeom>
          <a:solidFill>
            <a:schemeClr val="bg2">
              <a:alpha val="90000"/>
            </a:schemeClr>
          </a:solidFill>
        </p:spPr>
        <p:txBody>
          <a:bodyPr/>
          <a:lstStyle>
            <a:lvl1pPr marL="0" indent="0">
              <a:buNone/>
              <a:defRPr/>
            </a:lvl1pPr>
          </a:lstStyle>
          <a:p>
            <a:pPr lvl="0"/>
            <a:r>
              <a:rPr lang="nl-NL" dirty="0"/>
              <a:t> </a:t>
            </a:r>
          </a:p>
        </p:txBody>
      </p:sp>
      <p:sp>
        <p:nvSpPr>
          <p:cNvPr id="4" name="Tijdelijke aanduiding voor datum 3"/>
          <p:cNvSpPr>
            <a:spLocks noGrp="1"/>
          </p:cNvSpPr>
          <p:nvPr>
            <p:ph type="dt" sz="half" idx="10"/>
          </p:nvPr>
        </p:nvSpPr>
        <p:spPr>
          <a:xfrm>
            <a:off x="527930" y="6048000"/>
            <a:ext cx="3551051" cy="216000"/>
          </a:xfrm>
          <a:prstGeom prst="rect">
            <a:avLst/>
          </a:prstGeom>
        </p:spPr>
        <p:txBody>
          <a:bodyPr lIns="0" tIns="0" rIns="0" bIns="0"/>
          <a:lstStyle>
            <a:lvl1pPr>
              <a:defRPr sz="1600">
                <a:solidFill>
                  <a:schemeClr val="tx2"/>
                </a:solidFill>
                <a:latin typeface="Calibri Light" panose="020F0302020204030204" pitchFamily="34" charset="0"/>
                <a:cs typeface="Calibri Light" panose="020F0302020204030204" pitchFamily="34" charset="0"/>
              </a:defRPr>
            </a:lvl1pPr>
          </a:lstStyle>
          <a:p>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931" y="537725"/>
            <a:ext cx="2438083" cy="1109170"/>
          </a:xfrm>
          <a:prstGeom prst="rect">
            <a:avLst/>
          </a:prstGeom>
        </p:spPr>
      </p:pic>
      <p:sp>
        <p:nvSpPr>
          <p:cNvPr id="11" name="Tijdelijke aanduiding voor verticale tekst 2">
            <a:extLst>
              <a:ext uri="{FF2B5EF4-FFF2-40B4-BE49-F238E27FC236}">
                <a16:creationId xmlns:a16="http://schemas.microsoft.com/office/drawing/2014/main" id="{837A8EEF-6EBD-424B-898C-184255C56215}"/>
              </a:ext>
            </a:extLst>
          </p:cNvPr>
          <p:cNvSpPr>
            <a:spLocks noGrp="1"/>
          </p:cNvSpPr>
          <p:nvPr>
            <p:ph type="body" orient="vert" idx="17" hasCustomPrompt="1"/>
          </p:nvPr>
        </p:nvSpPr>
        <p:spPr>
          <a:xfrm>
            <a:off x="527930" y="5752800"/>
            <a:ext cx="3551051" cy="288032"/>
          </a:xfrm>
          <a:solidFill>
            <a:schemeClr val="bg1">
              <a:alpha val="0"/>
            </a:schemeClr>
          </a:solidFill>
        </p:spPr>
        <p:txBody>
          <a:bodyPr vert="horz" lIns="0" tIns="0" rIns="0" bIns="0" anchor="ctr" anchorCtr="0">
            <a:noAutofit/>
          </a:bodyPr>
          <a:lstStyle>
            <a:lvl1pPr marL="0" indent="0">
              <a:lnSpc>
                <a:spcPts val="1600"/>
              </a:lnSpc>
              <a:buFont typeface="Arial" panose="020B0604020202020204" pitchFamily="34" charset="0"/>
              <a:buNone/>
              <a:defRPr sz="1600" b="1">
                <a:solidFill>
                  <a:schemeClr val="tx2"/>
                </a:solidFill>
                <a:latin typeface="+mj-lt"/>
              </a:defRPr>
            </a:lvl1pPr>
            <a:lvl2pPr marL="0" indent="0">
              <a:buFont typeface="Arial" panose="020B0604020202020204" pitchFamily="34" charset="0"/>
              <a:buNone/>
              <a:defRPr sz="1400">
                <a:solidFill>
                  <a:schemeClr val="tx2"/>
                </a:solidFill>
              </a:defRPr>
            </a:lvl2pPr>
            <a:lvl3pPr>
              <a:defRPr/>
            </a:lvl3pPr>
            <a:lvl4pPr>
              <a:defRPr/>
            </a:lvl4pPr>
            <a:lvl5pPr>
              <a:defRPr/>
            </a:lvl5pPr>
            <a:lvl6pPr>
              <a:defRPr/>
            </a:lvl6pPr>
            <a:lvl7pPr>
              <a:defRPr/>
            </a:lvl7pPr>
            <a:lvl8pPr>
              <a:defRPr/>
            </a:lvl8pPr>
            <a:lvl9pPr>
              <a:defRPr/>
            </a:lvl9pPr>
          </a:lstStyle>
          <a:p>
            <a:pPr lvl="0"/>
            <a:r>
              <a:rPr lang="nl-NL" noProof="0" dirty="0"/>
              <a:t>Voornaam Achternaam</a:t>
            </a:r>
          </a:p>
        </p:txBody>
      </p:sp>
      <p:sp>
        <p:nvSpPr>
          <p:cNvPr id="2" name="Titel 1"/>
          <p:cNvSpPr>
            <a:spLocks noGrp="1"/>
          </p:cNvSpPr>
          <p:nvPr>
            <p:ph type="ctrTitle" hasCustomPrompt="1"/>
          </p:nvPr>
        </p:nvSpPr>
        <p:spPr>
          <a:xfrm>
            <a:off x="3358902" y="2133652"/>
            <a:ext cx="5472608" cy="2232246"/>
          </a:xfrm>
        </p:spPr>
        <p:txBody>
          <a:bodyPr wrap="square" lIns="0" tIns="0" rIns="0" bIns="0">
            <a:normAutofit/>
          </a:bodyPr>
          <a:lstStyle>
            <a:lvl1pPr algn="ctr">
              <a:lnSpc>
                <a:spcPts val="5400"/>
              </a:lnSpc>
              <a:defRPr sz="5400" b="0">
                <a:solidFill>
                  <a:schemeClr val="bg1"/>
                </a:solidFill>
                <a:latin typeface="Calibri Light" panose="020F0302020204030204" pitchFamily="34" charset="0"/>
                <a:cs typeface="Calibri Light" panose="020F0302020204030204" pitchFamily="34" charset="0"/>
              </a:defRPr>
            </a:lvl1pPr>
          </a:lstStyle>
          <a:p>
            <a:r>
              <a:rPr lang="nl-NL" dirty="0"/>
              <a:t>Titel van de presentatie </a:t>
            </a:r>
            <a:br>
              <a:rPr lang="nl-NL" dirty="0"/>
            </a:br>
            <a:r>
              <a:rPr lang="nl-NL" dirty="0"/>
              <a:t>met een beeld</a:t>
            </a:r>
          </a:p>
        </p:txBody>
      </p:sp>
      <p:sp>
        <p:nvSpPr>
          <p:cNvPr id="3" name="Ondertitel 2"/>
          <p:cNvSpPr>
            <a:spLocks noGrp="1"/>
          </p:cNvSpPr>
          <p:nvPr>
            <p:ph type="subTitle" idx="1" hasCustomPrompt="1"/>
          </p:nvPr>
        </p:nvSpPr>
        <p:spPr>
          <a:xfrm>
            <a:off x="3394906" y="4581922"/>
            <a:ext cx="5400600" cy="1080120"/>
          </a:xfrm>
        </p:spPr>
        <p:txBody>
          <a:bodyPr/>
          <a:lstStyle>
            <a:lvl1pPr marL="0" indent="0" algn="ctr">
              <a:lnSpc>
                <a:spcPts val="3000"/>
              </a:lnSpc>
              <a:buNone/>
              <a:defRPr sz="3000">
                <a:solidFill>
                  <a:schemeClr val="bg1"/>
                </a:solidFill>
                <a:latin typeface="Calibri Light" panose="020F0302020204030204" pitchFamily="34" charset="0"/>
                <a:cs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subtitel</a:t>
            </a:r>
          </a:p>
        </p:txBody>
      </p:sp>
      <p:grpSp>
        <p:nvGrpSpPr>
          <p:cNvPr id="5" name="Groep 4"/>
          <p:cNvGrpSpPr/>
          <p:nvPr userDrawn="1"/>
        </p:nvGrpSpPr>
        <p:grpSpPr>
          <a:xfrm>
            <a:off x="12391601" y="0"/>
            <a:ext cx="3549439" cy="4033137"/>
            <a:chOff x="12391601" y="0"/>
            <a:chExt cx="3549439" cy="4033137"/>
          </a:xfrm>
        </p:grpSpPr>
        <p:grpSp>
          <p:nvGrpSpPr>
            <p:cNvPr id="86" name="Groep 85">
              <a:extLst>
                <a:ext uri="{FF2B5EF4-FFF2-40B4-BE49-F238E27FC236}">
                  <a16:creationId xmlns:a16="http://schemas.microsoft.com/office/drawing/2014/main" id="{E36AF5EA-EC19-4E09-9E6F-37F8F49030D4}"/>
                </a:ext>
              </a:extLst>
            </p:cNvPr>
            <p:cNvGrpSpPr/>
            <p:nvPr userDrawn="1"/>
          </p:nvGrpSpPr>
          <p:grpSpPr>
            <a:xfrm>
              <a:off x="12757282" y="3250242"/>
              <a:ext cx="1499406" cy="678267"/>
              <a:chOff x="12757283" y="3120781"/>
              <a:chExt cx="1499406" cy="678267"/>
            </a:xfrm>
          </p:grpSpPr>
          <p:sp>
            <p:nvSpPr>
              <p:cNvPr id="113" name="Rechthoek 112">
                <a:extLst>
                  <a:ext uri="{FF2B5EF4-FFF2-40B4-BE49-F238E27FC236}">
                    <a16:creationId xmlns:a16="http://schemas.microsoft.com/office/drawing/2014/main" id="{29FEF646-4F6E-4D02-930E-B4125C432759}"/>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4" name="Rechthoek 113">
                <a:extLst>
                  <a:ext uri="{FF2B5EF4-FFF2-40B4-BE49-F238E27FC236}">
                    <a16:creationId xmlns:a16="http://schemas.microsoft.com/office/drawing/2014/main" id="{5131E666-594F-4428-A02B-84367266A70A}"/>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5" name="Tekstvak 114">
                <a:extLst>
                  <a:ext uri="{FF2B5EF4-FFF2-40B4-BE49-F238E27FC236}">
                    <a16:creationId xmlns:a16="http://schemas.microsoft.com/office/drawing/2014/main" id="{5CCD5FD6-67B7-4FD9-BBE4-30C1EF1EFC0B}"/>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2"/>
                    </a:solidFill>
                    <a:latin typeface="Arial" panose="020B0604020202020204" pitchFamily="34" charset="0"/>
                    <a:ea typeface="+mn-ea"/>
                    <a:cs typeface="Arial" panose="020B0604020202020204" pitchFamily="34" charset="0"/>
                  </a:rPr>
                  <a:t>Naar voorgrond</a:t>
                </a:r>
              </a:p>
            </p:txBody>
          </p:sp>
          <p:sp>
            <p:nvSpPr>
              <p:cNvPr id="116" name="Tekstvak 115">
                <a:extLst>
                  <a:ext uri="{FF2B5EF4-FFF2-40B4-BE49-F238E27FC236}">
                    <a16:creationId xmlns:a16="http://schemas.microsoft.com/office/drawing/2014/main" id="{EC78D2E3-16C4-4771-B70B-FAC89EB901EB}"/>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2"/>
                    </a:solidFill>
                    <a:latin typeface="Arial" panose="020B0604020202020204" pitchFamily="34" charset="0"/>
                    <a:ea typeface="+mn-ea"/>
                    <a:cs typeface="Arial" panose="020B0604020202020204" pitchFamily="34" charset="0"/>
                  </a:rPr>
                  <a:t>Naar achtergrond</a:t>
                </a:r>
              </a:p>
            </p:txBody>
          </p:sp>
          <p:pic>
            <p:nvPicPr>
              <p:cNvPr id="117" name="Picture 3">
                <a:extLst>
                  <a:ext uri="{FF2B5EF4-FFF2-40B4-BE49-F238E27FC236}">
                    <a16:creationId xmlns:a16="http://schemas.microsoft.com/office/drawing/2014/main" id="{B68F7051-81EF-4562-AF81-B2C3CA70ADC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Gelijkbenige driehoek 117">
                <a:extLst>
                  <a:ext uri="{FF2B5EF4-FFF2-40B4-BE49-F238E27FC236}">
                    <a16:creationId xmlns:a16="http://schemas.microsoft.com/office/drawing/2014/main" id="{9A6F691F-F55F-4D2A-9F44-212CEF5A1BD8}"/>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19" name="Groep 118">
                <a:extLst>
                  <a:ext uri="{FF2B5EF4-FFF2-40B4-BE49-F238E27FC236}">
                    <a16:creationId xmlns:a16="http://schemas.microsoft.com/office/drawing/2014/main" id="{AD158B32-7A60-4BFB-AF8B-A102C68133FB}"/>
                  </a:ext>
                </a:extLst>
              </p:cNvPr>
              <p:cNvGrpSpPr/>
              <p:nvPr userDrawn="1"/>
            </p:nvGrpSpPr>
            <p:grpSpPr>
              <a:xfrm>
                <a:off x="12822311" y="3178534"/>
                <a:ext cx="182309" cy="163794"/>
                <a:chOff x="12832541" y="3162395"/>
                <a:chExt cx="219532" cy="197236"/>
              </a:xfrm>
            </p:grpSpPr>
            <p:sp>
              <p:nvSpPr>
                <p:cNvPr id="124" name="Rechthoek 123">
                  <a:extLst>
                    <a:ext uri="{FF2B5EF4-FFF2-40B4-BE49-F238E27FC236}">
                      <a16:creationId xmlns:a16="http://schemas.microsoft.com/office/drawing/2014/main" id="{60F6C972-F029-4752-A612-FD27F41B4641}"/>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5" name="Rechthoek 124">
                  <a:extLst>
                    <a:ext uri="{FF2B5EF4-FFF2-40B4-BE49-F238E27FC236}">
                      <a16:creationId xmlns:a16="http://schemas.microsoft.com/office/drawing/2014/main" id="{123C40AD-8D0E-41F0-82FD-904E760C0E3E}"/>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6" name="Rechthoek 125">
                  <a:extLst>
                    <a:ext uri="{FF2B5EF4-FFF2-40B4-BE49-F238E27FC236}">
                      <a16:creationId xmlns:a16="http://schemas.microsoft.com/office/drawing/2014/main" id="{2D76EA3F-7C27-4EC5-B3CF-FA368787076B}"/>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20" name="Groep 119">
                <a:extLst>
                  <a:ext uri="{FF2B5EF4-FFF2-40B4-BE49-F238E27FC236}">
                    <a16:creationId xmlns:a16="http://schemas.microsoft.com/office/drawing/2014/main" id="{6401088C-FC17-4B32-AFE0-760E7A515772}"/>
                  </a:ext>
                </a:extLst>
              </p:cNvPr>
              <p:cNvGrpSpPr/>
              <p:nvPr userDrawn="1"/>
            </p:nvGrpSpPr>
            <p:grpSpPr>
              <a:xfrm>
                <a:off x="12822311" y="3480352"/>
                <a:ext cx="182309" cy="163794"/>
                <a:chOff x="12832541" y="3162395"/>
                <a:chExt cx="219532" cy="197236"/>
              </a:xfrm>
            </p:grpSpPr>
            <p:sp>
              <p:nvSpPr>
                <p:cNvPr id="121" name="Rechthoek 120">
                  <a:extLst>
                    <a:ext uri="{FF2B5EF4-FFF2-40B4-BE49-F238E27FC236}">
                      <a16:creationId xmlns:a16="http://schemas.microsoft.com/office/drawing/2014/main" id="{05611FE7-869C-4065-841A-FDBD156FD85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2" name="Rechthoek 121">
                  <a:extLst>
                    <a:ext uri="{FF2B5EF4-FFF2-40B4-BE49-F238E27FC236}">
                      <a16:creationId xmlns:a16="http://schemas.microsoft.com/office/drawing/2014/main" id="{EE216F0B-E07A-41E9-8507-80F4F71BD1B3}"/>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3" name="Rechthoek 122">
                  <a:extLst>
                    <a:ext uri="{FF2B5EF4-FFF2-40B4-BE49-F238E27FC236}">
                      <a16:creationId xmlns:a16="http://schemas.microsoft.com/office/drawing/2014/main" id="{5DA7E155-037B-4AC5-B2BB-08D0631B953B}"/>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88" name="Rechthoek 87">
              <a:extLst>
                <a:ext uri="{FF2B5EF4-FFF2-40B4-BE49-F238E27FC236}">
                  <a16:creationId xmlns:a16="http://schemas.microsoft.com/office/drawing/2014/main" id="{B96E3548-D790-46AA-A627-4328DAFD98C3}"/>
                </a:ext>
              </a:extLst>
            </p:cNvPr>
            <p:cNvSpPr/>
            <p:nvPr userDrawn="1"/>
          </p:nvSpPr>
          <p:spPr>
            <a:xfrm>
              <a:off x="12397262" y="0"/>
              <a:ext cx="35437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invoegen/veranderen</a:t>
              </a:r>
            </a:p>
          </p:txBody>
        </p:sp>
        <p:sp>
          <p:nvSpPr>
            <p:cNvPr id="89" name="Ovaal 88">
              <a:extLst>
                <a:ext uri="{FF2B5EF4-FFF2-40B4-BE49-F238E27FC236}">
                  <a16:creationId xmlns:a16="http://schemas.microsoft.com/office/drawing/2014/main" id="{FB6FD88A-0CA2-4776-81C1-398394997475}"/>
                </a:ext>
              </a:extLst>
            </p:cNvPr>
            <p:cNvSpPr/>
            <p:nvPr userDrawn="1"/>
          </p:nvSpPr>
          <p:spPr>
            <a:xfrm>
              <a:off x="12391601"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90" name="Rechte verbindingslijn 89">
              <a:extLst>
                <a:ext uri="{FF2B5EF4-FFF2-40B4-BE49-F238E27FC236}">
                  <a16:creationId xmlns:a16="http://schemas.microsoft.com/office/drawing/2014/main" id="{58BB209A-E15B-4201-8BB3-4C1BA5EE725D}"/>
                </a:ext>
              </a:extLst>
            </p:cNvPr>
            <p:cNvCxnSpPr>
              <a:cxnSpLocks/>
            </p:cNvCxnSpPr>
            <p:nvPr userDrawn="1"/>
          </p:nvCxnSpPr>
          <p:spPr>
            <a:xfrm>
              <a:off x="12397261" y="241635"/>
              <a:ext cx="3178017" cy="0"/>
            </a:xfrm>
            <a:prstGeom prst="line">
              <a:avLst/>
            </a:prstGeom>
            <a:noFill/>
            <a:ln w="3175" cap="flat" cmpd="sng" algn="ctr">
              <a:solidFill>
                <a:schemeClr val="tx1"/>
              </a:solidFill>
              <a:prstDash val="solid"/>
            </a:ln>
            <a:effectLst/>
          </p:spPr>
        </p:cxnSp>
        <p:cxnSp>
          <p:nvCxnSpPr>
            <p:cNvPr id="91" name="Rechte verbindingslijn 90">
              <a:extLst>
                <a:ext uri="{FF2B5EF4-FFF2-40B4-BE49-F238E27FC236}">
                  <a16:creationId xmlns:a16="http://schemas.microsoft.com/office/drawing/2014/main" id="{55D4F099-BF61-4CBE-95F6-EAEF57A2FADA}"/>
                </a:ext>
              </a:extLst>
            </p:cNvPr>
            <p:cNvCxnSpPr>
              <a:cxnSpLocks/>
            </p:cNvCxnSpPr>
            <p:nvPr userDrawn="1"/>
          </p:nvCxnSpPr>
          <p:spPr>
            <a:xfrm>
              <a:off x="12397261" y="1728059"/>
              <a:ext cx="3178017" cy="0"/>
            </a:xfrm>
            <a:prstGeom prst="line">
              <a:avLst/>
            </a:prstGeom>
            <a:noFill/>
            <a:ln w="3175" cap="flat" cmpd="sng" algn="ctr">
              <a:solidFill>
                <a:schemeClr val="tx1"/>
              </a:solidFill>
              <a:prstDash val="solid"/>
            </a:ln>
            <a:effectLst/>
          </p:spPr>
        </p:cxnSp>
        <p:sp>
          <p:nvSpPr>
            <p:cNvPr id="92" name="Rechthoek 91">
              <a:extLst>
                <a:ext uri="{FF2B5EF4-FFF2-40B4-BE49-F238E27FC236}">
                  <a16:creationId xmlns:a16="http://schemas.microsoft.com/office/drawing/2014/main" id="{F3D20B1E-624D-41BD-B4AE-D66F47203B7F}"/>
                </a:ext>
              </a:extLst>
            </p:cNvPr>
            <p:cNvSpPr/>
            <p:nvPr userDrawn="1"/>
          </p:nvSpPr>
          <p:spPr>
            <a:xfrm>
              <a:off x="12757282"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93" name="Rechte verbindingslijn 92">
              <a:extLst>
                <a:ext uri="{FF2B5EF4-FFF2-40B4-BE49-F238E27FC236}">
                  <a16:creationId xmlns:a16="http://schemas.microsoft.com/office/drawing/2014/main" id="{29B3285C-0831-498F-BBF7-CE42859F4488}"/>
                </a:ext>
              </a:extLst>
            </p:cNvPr>
            <p:cNvCxnSpPr>
              <a:cxnSpLocks/>
            </p:cNvCxnSpPr>
            <p:nvPr userDrawn="1"/>
          </p:nvCxnSpPr>
          <p:spPr>
            <a:xfrm>
              <a:off x="12397261" y="4033137"/>
              <a:ext cx="3178017" cy="0"/>
            </a:xfrm>
            <a:prstGeom prst="line">
              <a:avLst/>
            </a:prstGeom>
            <a:noFill/>
            <a:ln w="3175" cap="flat" cmpd="sng" algn="ctr">
              <a:solidFill>
                <a:schemeClr val="tx1"/>
              </a:solidFill>
              <a:prstDash val="solid"/>
            </a:ln>
            <a:effectLst/>
          </p:spPr>
        </p:cxnSp>
        <p:sp>
          <p:nvSpPr>
            <p:cNvPr id="94" name="Ovaal 93">
              <a:extLst>
                <a:ext uri="{FF2B5EF4-FFF2-40B4-BE49-F238E27FC236}">
                  <a16:creationId xmlns:a16="http://schemas.microsoft.com/office/drawing/2014/main" id="{CB5C25AB-65A8-4183-A865-771EFAC35249}"/>
                </a:ext>
              </a:extLst>
            </p:cNvPr>
            <p:cNvSpPr/>
            <p:nvPr userDrawn="1"/>
          </p:nvSpPr>
          <p:spPr>
            <a:xfrm>
              <a:off x="12391601" y="185652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5" name="Rechthoek 94">
              <a:extLst>
                <a:ext uri="{FF2B5EF4-FFF2-40B4-BE49-F238E27FC236}">
                  <a16:creationId xmlns:a16="http://schemas.microsoft.com/office/drawing/2014/main" id="{9F486FE2-B2BA-4234-87E4-13E2A274BC6B}"/>
                </a:ext>
              </a:extLst>
            </p:cNvPr>
            <p:cNvSpPr/>
            <p:nvPr userDrawn="1"/>
          </p:nvSpPr>
          <p:spPr>
            <a:xfrm>
              <a:off x="12757282" y="1922587"/>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96" name="Groep 95">
              <a:extLst>
                <a:ext uri="{FF2B5EF4-FFF2-40B4-BE49-F238E27FC236}">
                  <a16:creationId xmlns:a16="http://schemas.microsoft.com/office/drawing/2014/main" id="{C1010A2B-313F-40A6-8617-FCF5CD51C972}"/>
                </a:ext>
              </a:extLst>
            </p:cNvPr>
            <p:cNvGrpSpPr/>
            <p:nvPr userDrawn="1"/>
          </p:nvGrpSpPr>
          <p:grpSpPr>
            <a:xfrm>
              <a:off x="12757282" y="1291752"/>
              <a:ext cx="294789" cy="318834"/>
              <a:chOff x="14466489" y="1001522"/>
              <a:chExt cx="290627" cy="314333"/>
            </a:xfrm>
          </p:grpSpPr>
          <p:sp>
            <p:nvSpPr>
              <p:cNvPr id="104" name="Rechthoek 103">
                <a:extLst>
                  <a:ext uri="{FF2B5EF4-FFF2-40B4-BE49-F238E27FC236}">
                    <a16:creationId xmlns:a16="http://schemas.microsoft.com/office/drawing/2014/main" id="{F59DB5BE-54BE-4445-8DF4-6A2DD5F3F5E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05" name="Ovaal 104">
                <a:extLst>
                  <a:ext uri="{FF2B5EF4-FFF2-40B4-BE49-F238E27FC236}">
                    <a16:creationId xmlns:a16="http://schemas.microsoft.com/office/drawing/2014/main" id="{3FCA0842-BEFA-407A-B915-D29F06D67D2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6" name="Vrije vorm: vorm 110">
                <a:extLst>
                  <a:ext uri="{FF2B5EF4-FFF2-40B4-BE49-F238E27FC236}">
                    <a16:creationId xmlns:a16="http://schemas.microsoft.com/office/drawing/2014/main" id="{3397FDB6-C274-476E-8C08-D285B88D0BC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7" name="Rechthoek: afgeronde hoeken 111">
                <a:extLst>
                  <a:ext uri="{FF2B5EF4-FFF2-40B4-BE49-F238E27FC236}">
                    <a16:creationId xmlns:a16="http://schemas.microsoft.com/office/drawing/2014/main" id="{E0CC1444-6017-46F3-A2AD-544F881C185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08" name="Rechte verbindingslijn 107">
                <a:extLst>
                  <a:ext uri="{FF2B5EF4-FFF2-40B4-BE49-F238E27FC236}">
                    <a16:creationId xmlns:a16="http://schemas.microsoft.com/office/drawing/2014/main" id="{22075636-4B77-4FB6-9909-F3079693968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9" name="Rechte verbindingslijn 108">
                <a:extLst>
                  <a:ext uri="{FF2B5EF4-FFF2-40B4-BE49-F238E27FC236}">
                    <a16:creationId xmlns:a16="http://schemas.microsoft.com/office/drawing/2014/main" id="{AB70EE25-A258-4AF3-B355-6E9EAB24BF1C}"/>
                  </a:ext>
                </a:extLst>
              </p:cNvPr>
              <p:cNvCxnSpPr>
                <a:cxnSpLocks/>
                <a:stCxn id="10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97" name="Ovaal 96">
              <a:extLst>
                <a:ext uri="{FF2B5EF4-FFF2-40B4-BE49-F238E27FC236}">
                  <a16:creationId xmlns:a16="http://schemas.microsoft.com/office/drawing/2014/main" id="{64C3D70E-93B9-4937-97B9-D816BD996E31}"/>
                </a:ext>
              </a:extLst>
            </p:cNvPr>
            <p:cNvSpPr/>
            <p:nvPr userDrawn="1"/>
          </p:nvSpPr>
          <p:spPr>
            <a:xfrm>
              <a:off x="12391601" y="2768077"/>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98" name="Rechthoek 97">
              <a:extLst>
                <a:ext uri="{FF2B5EF4-FFF2-40B4-BE49-F238E27FC236}">
                  <a16:creationId xmlns:a16="http://schemas.microsoft.com/office/drawing/2014/main" id="{4B37B614-27DE-4D74-9150-B99C7060B4CE}"/>
                </a:ext>
              </a:extLst>
            </p:cNvPr>
            <p:cNvSpPr/>
            <p:nvPr userDrawn="1"/>
          </p:nvSpPr>
          <p:spPr>
            <a:xfrm>
              <a:off x="12757283" y="2834141"/>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99" name="Rechte verbindingslijn 98">
              <a:extLst>
                <a:ext uri="{FF2B5EF4-FFF2-40B4-BE49-F238E27FC236}">
                  <a16:creationId xmlns:a16="http://schemas.microsoft.com/office/drawing/2014/main" id="{431CA1A9-EC79-49FA-9C45-6E278FB96310}"/>
                </a:ext>
              </a:extLst>
            </p:cNvPr>
            <p:cNvCxnSpPr>
              <a:cxnSpLocks/>
            </p:cNvCxnSpPr>
            <p:nvPr userDrawn="1"/>
          </p:nvCxnSpPr>
          <p:spPr>
            <a:xfrm>
              <a:off x="12397261" y="2649915"/>
              <a:ext cx="3178017" cy="0"/>
            </a:xfrm>
            <a:prstGeom prst="line">
              <a:avLst/>
            </a:prstGeom>
            <a:noFill/>
            <a:ln w="3175" cap="flat" cmpd="sng" algn="ctr">
              <a:solidFill>
                <a:schemeClr val="tx1"/>
              </a:solidFill>
              <a:prstDash val="solid"/>
            </a:ln>
            <a:effectLst/>
          </p:spPr>
        </p:cxnSp>
        <p:grpSp>
          <p:nvGrpSpPr>
            <p:cNvPr id="100" name="Groep 99">
              <a:extLst>
                <a:ext uri="{FF2B5EF4-FFF2-40B4-BE49-F238E27FC236}">
                  <a16:creationId xmlns:a16="http://schemas.microsoft.com/office/drawing/2014/main" id="{7EA98582-806C-4ABD-B4D1-6426842B28BA}"/>
                </a:ext>
              </a:extLst>
            </p:cNvPr>
            <p:cNvGrpSpPr/>
            <p:nvPr userDrawn="1"/>
          </p:nvGrpSpPr>
          <p:grpSpPr>
            <a:xfrm>
              <a:off x="12757282" y="2296644"/>
              <a:ext cx="825500" cy="209550"/>
              <a:chOff x="13504624" y="2444818"/>
              <a:chExt cx="825500" cy="209550"/>
            </a:xfrm>
          </p:grpSpPr>
          <p:sp>
            <p:nvSpPr>
              <p:cNvPr id="101" name="Rechthoek 100">
                <a:extLst>
                  <a:ext uri="{FF2B5EF4-FFF2-40B4-BE49-F238E27FC236}">
                    <a16:creationId xmlns:a16="http://schemas.microsoft.com/office/drawing/2014/main" id="{5DF54E48-C667-4467-82B1-5626B8565FB1}"/>
                  </a:ext>
                </a:extLst>
              </p:cNvPr>
              <p:cNvSpPr/>
              <p:nvPr userDrawn="1"/>
            </p:nvSpPr>
            <p:spPr>
              <a:xfrm>
                <a:off x="13504624" y="2444818"/>
                <a:ext cx="825500" cy="209550"/>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2"/>
                    </a:solidFill>
                    <a:latin typeface="Arial" panose="020B0604020202020204" pitchFamily="34" charset="0"/>
                    <a:cs typeface="Arial" panose="020B0604020202020204" pitchFamily="34" charset="0"/>
                  </a:rPr>
                  <a:t>Invoegen</a:t>
                </a:r>
              </a:p>
            </p:txBody>
          </p:sp>
          <p:cxnSp>
            <p:nvCxnSpPr>
              <p:cNvPr id="102" name="Rechte verbindingslijn 101">
                <a:extLst>
                  <a:ext uri="{FF2B5EF4-FFF2-40B4-BE49-F238E27FC236}">
                    <a16:creationId xmlns:a16="http://schemas.microsoft.com/office/drawing/2014/main" id="{EB7BD190-25CA-4AD5-B253-9115D53D299C}"/>
                  </a:ext>
                </a:extLst>
              </p:cNvPr>
              <p:cNvCxnSpPr/>
              <p:nvPr userDrawn="1"/>
            </p:nvCxnSpPr>
            <p:spPr>
              <a:xfrm>
                <a:off x="14155269" y="2477218"/>
                <a:ext cx="0" cy="142717"/>
              </a:xfrm>
              <a:prstGeom prst="line">
                <a:avLst/>
              </a:prstGeom>
              <a:noFill/>
              <a:ln w="3175" cap="flat" cmpd="sng" algn="ctr">
                <a:solidFill>
                  <a:srgbClr val="44546A"/>
                </a:solidFill>
                <a:prstDash val="solid"/>
              </a:ln>
              <a:effectLst/>
            </p:spPr>
          </p:cxnSp>
          <p:sp>
            <p:nvSpPr>
              <p:cNvPr id="103" name="Gelijkbenige driehoek 102">
                <a:extLst>
                  <a:ext uri="{FF2B5EF4-FFF2-40B4-BE49-F238E27FC236}">
                    <a16:creationId xmlns:a16="http://schemas.microsoft.com/office/drawing/2014/main" id="{2C1031AF-BAE0-41F4-A3A8-94D85A694356}"/>
                  </a:ext>
                </a:extLst>
              </p:cNvPr>
              <p:cNvSpPr/>
              <p:nvPr userDrawn="1"/>
            </p:nvSpPr>
            <p:spPr>
              <a:xfrm rot="10800000">
                <a:off x="14196089" y="2528872"/>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6" name="Groep 5"/>
          <p:cNvGrpSpPr/>
          <p:nvPr userDrawn="1"/>
        </p:nvGrpSpPr>
        <p:grpSpPr>
          <a:xfrm>
            <a:off x="-3790937" y="0"/>
            <a:ext cx="3549439" cy="1629594"/>
            <a:chOff x="-3790937" y="0"/>
            <a:chExt cx="3549439" cy="1629594"/>
          </a:xfrm>
        </p:grpSpPr>
        <p:sp>
          <p:nvSpPr>
            <p:cNvPr id="129" name="Rechthoek 128">
              <a:extLst>
                <a:ext uri="{FF2B5EF4-FFF2-40B4-BE49-F238E27FC236}">
                  <a16:creationId xmlns:a16="http://schemas.microsoft.com/office/drawing/2014/main" id="{B96E3548-D790-46AA-A627-4328DAFD98C3}"/>
                </a:ext>
              </a:extLst>
            </p:cNvPr>
            <p:cNvSpPr/>
            <p:nvPr userDrawn="1"/>
          </p:nvSpPr>
          <p:spPr>
            <a:xfrm>
              <a:off x="-3785276" y="0"/>
              <a:ext cx="35437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Datum en voetregel aanpassen</a:t>
              </a:r>
            </a:p>
          </p:txBody>
        </p:sp>
        <p:sp>
          <p:nvSpPr>
            <p:cNvPr id="130" name="Ovaal 129">
              <a:extLst>
                <a:ext uri="{FF2B5EF4-FFF2-40B4-BE49-F238E27FC236}">
                  <a16:creationId xmlns:a16="http://schemas.microsoft.com/office/drawing/2014/main" id="{FB6FD88A-0CA2-4776-81C1-398394997475}"/>
                </a:ext>
              </a:extLst>
            </p:cNvPr>
            <p:cNvSpPr/>
            <p:nvPr userDrawn="1"/>
          </p:nvSpPr>
          <p:spPr>
            <a:xfrm>
              <a:off x="-3790937"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31" name="Rechte verbindingslijn 130">
              <a:extLst>
                <a:ext uri="{FF2B5EF4-FFF2-40B4-BE49-F238E27FC236}">
                  <a16:creationId xmlns:a16="http://schemas.microsoft.com/office/drawing/2014/main" id="{58BB209A-E15B-4201-8BB3-4C1BA5EE725D}"/>
                </a:ext>
              </a:extLst>
            </p:cNvPr>
            <p:cNvCxnSpPr>
              <a:cxnSpLocks/>
            </p:cNvCxnSpPr>
            <p:nvPr userDrawn="1"/>
          </p:nvCxnSpPr>
          <p:spPr>
            <a:xfrm>
              <a:off x="-3785277" y="241635"/>
              <a:ext cx="3178017" cy="0"/>
            </a:xfrm>
            <a:prstGeom prst="line">
              <a:avLst/>
            </a:prstGeom>
            <a:noFill/>
            <a:ln w="3175" cap="flat" cmpd="sng" algn="ctr">
              <a:solidFill>
                <a:schemeClr val="tx1"/>
              </a:solidFill>
              <a:prstDash val="solid"/>
            </a:ln>
            <a:effectLst/>
          </p:spPr>
        </p:cxnSp>
        <p:cxnSp>
          <p:nvCxnSpPr>
            <p:cNvPr id="132" name="Rechte verbindingslijn 131">
              <a:extLst>
                <a:ext uri="{FF2B5EF4-FFF2-40B4-BE49-F238E27FC236}">
                  <a16:creationId xmlns:a16="http://schemas.microsoft.com/office/drawing/2014/main" id="{55D4F099-BF61-4CBE-95F6-EAEF57A2FADA}"/>
                </a:ext>
              </a:extLst>
            </p:cNvPr>
            <p:cNvCxnSpPr>
              <a:cxnSpLocks/>
            </p:cNvCxnSpPr>
            <p:nvPr userDrawn="1"/>
          </p:nvCxnSpPr>
          <p:spPr>
            <a:xfrm>
              <a:off x="-3785277" y="909514"/>
              <a:ext cx="3178017" cy="0"/>
            </a:xfrm>
            <a:prstGeom prst="line">
              <a:avLst/>
            </a:prstGeom>
            <a:noFill/>
            <a:ln w="3175" cap="flat" cmpd="sng" algn="ctr">
              <a:solidFill>
                <a:schemeClr val="tx1"/>
              </a:solidFill>
              <a:prstDash val="solid"/>
            </a:ln>
            <a:effectLst/>
          </p:spPr>
        </p:cxnSp>
        <p:sp>
          <p:nvSpPr>
            <p:cNvPr id="133" name="Rechthoek 132">
              <a:extLst>
                <a:ext uri="{FF2B5EF4-FFF2-40B4-BE49-F238E27FC236}">
                  <a16:creationId xmlns:a16="http://schemas.microsoft.com/office/drawing/2014/main" id="{F3D20B1E-624D-41BD-B4AE-D66F47203B7F}"/>
                </a:ext>
              </a:extLst>
            </p:cNvPr>
            <p:cNvSpPr/>
            <p:nvPr userDrawn="1"/>
          </p:nvSpPr>
          <p:spPr>
            <a:xfrm>
              <a:off x="-3425256"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‘Koptekst en voettekst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p>
          </p:txBody>
        </p:sp>
        <p:sp>
          <p:nvSpPr>
            <p:cNvPr id="135" name="Ovaal 134">
              <a:extLst>
                <a:ext uri="{FF2B5EF4-FFF2-40B4-BE49-F238E27FC236}">
                  <a16:creationId xmlns:a16="http://schemas.microsoft.com/office/drawing/2014/main" id="{CB5C25AB-65A8-4183-A865-771EFAC35249}"/>
                </a:ext>
              </a:extLst>
            </p:cNvPr>
            <p:cNvSpPr/>
            <p:nvPr userDrawn="1"/>
          </p:nvSpPr>
          <p:spPr>
            <a:xfrm>
              <a:off x="-3790937" y="1037979"/>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36" name="Rechthoek 135">
              <a:extLst>
                <a:ext uri="{FF2B5EF4-FFF2-40B4-BE49-F238E27FC236}">
                  <a16:creationId xmlns:a16="http://schemas.microsoft.com/office/drawing/2014/main" id="{9F486FE2-B2BA-4234-87E4-13E2A274BC6B}"/>
                </a:ext>
              </a:extLst>
            </p:cNvPr>
            <p:cNvSpPr/>
            <p:nvPr userDrawn="1"/>
          </p:nvSpPr>
          <p:spPr>
            <a:xfrm>
              <a:off x="-3425256" y="1104042"/>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Pas de gegevens aan naar de juiste informatie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‘Overal toepassen’</a:t>
              </a:r>
            </a:p>
          </p:txBody>
        </p:sp>
        <p:cxnSp>
          <p:nvCxnSpPr>
            <p:cNvPr id="140" name="Rechte verbindingslijn 139">
              <a:extLst>
                <a:ext uri="{FF2B5EF4-FFF2-40B4-BE49-F238E27FC236}">
                  <a16:creationId xmlns:a16="http://schemas.microsoft.com/office/drawing/2014/main" id="{431CA1A9-EC79-49FA-9C45-6E278FB96310}"/>
                </a:ext>
              </a:extLst>
            </p:cNvPr>
            <p:cNvCxnSpPr>
              <a:cxnSpLocks/>
            </p:cNvCxnSpPr>
            <p:nvPr userDrawn="1"/>
          </p:nvCxnSpPr>
          <p:spPr>
            <a:xfrm>
              <a:off x="-3785277" y="1629594"/>
              <a:ext cx="3178017" cy="0"/>
            </a:xfrm>
            <a:prstGeom prst="line">
              <a:avLst/>
            </a:prstGeom>
            <a:noFill/>
            <a:ln w="3175" cap="flat" cmpd="sng" algn="ctr">
              <a:solidFill>
                <a:schemeClr val="tx1"/>
              </a:solidFill>
              <a:prstDash val="solid"/>
            </a:ln>
            <a:effectLst/>
          </p:spPr>
        </p:cxnSp>
      </p:grpSp>
    </p:spTree>
    <p:extLst>
      <p:ext uri="{BB962C8B-B14F-4D97-AF65-F5344CB8AC3E}">
        <p14:creationId xmlns:p14="http://schemas.microsoft.com/office/powerpoint/2010/main" val="4124529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dia">
    <p:spTree>
      <p:nvGrpSpPr>
        <p:cNvPr id="1" name=""/>
        <p:cNvGrpSpPr/>
        <p:nvPr/>
      </p:nvGrpSpPr>
      <p:grpSpPr>
        <a:xfrm>
          <a:off x="0" y="0"/>
          <a:ext cx="0" cy="0"/>
          <a:chOff x="0" y="0"/>
          <a:chExt cx="0" cy="0"/>
        </a:xfrm>
      </p:grpSpPr>
      <p:sp>
        <p:nvSpPr>
          <p:cNvPr id="2" name="Titel 1"/>
          <p:cNvSpPr>
            <a:spLocks noGrp="1"/>
          </p:cNvSpPr>
          <p:nvPr>
            <p:ph type="title"/>
          </p:nvPr>
        </p:nvSpPr>
        <p:spPr>
          <a:xfrm>
            <a:off x="540000" y="189434"/>
            <a:ext cx="11109600" cy="1143265"/>
          </a:xfrm>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voettekst 4"/>
          <p:cNvSpPr>
            <a:spLocks noGrp="1"/>
          </p:cNvSpPr>
          <p:nvPr>
            <p:ph type="ftr" sz="quarter" idx="3"/>
          </p:nvPr>
        </p:nvSpPr>
        <p:spPr>
          <a:xfrm>
            <a:off x="540000" y="6357822"/>
            <a:ext cx="3860297" cy="365210"/>
          </a:xfrm>
          <a:prstGeom prst="rect">
            <a:avLst/>
          </a:prstGeom>
        </p:spPr>
        <p:txBody>
          <a:bodyPr lIns="0" tIns="0" rIns="0" bIns="0" anchor="ctr" anchorCtr="0"/>
          <a:lstStyle>
            <a:lvl1pPr algn="l">
              <a:defRPr sz="1200">
                <a:solidFill>
                  <a:schemeClr val="tx2"/>
                </a:solidFill>
                <a:latin typeface="Calibri" panose="020F0502020204030204" pitchFamily="34" charset="0"/>
                <a:cs typeface="Calibri" panose="020F0502020204030204" pitchFamily="34" charset="0"/>
              </a:defRPr>
            </a:lvl1pPr>
          </a:lstStyle>
          <a:p>
            <a:r>
              <a:rPr lang="nl-NL" dirty="0"/>
              <a:t>Instructiepresentatie registratie toegepaste verplichte zorg – v1 27-08-20</a:t>
            </a:r>
          </a:p>
        </p:txBody>
      </p:sp>
      <p:sp>
        <p:nvSpPr>
          <p:cNvPr id="8" name="Tijdelijke aanduiding voor dianummer 5"/>
          <p:cNvSpPr>
            <a:spLocks noGrp="1"/>
          </p:cNvSpPr>
          <p:nvPr>
            <p:ph type="sldNum" sz="quarter" idx="4"/>
          </p:nvPr>
        </p:nvSpPr>
        <p:spPr>
          <a:xfrm>
            <a:off x="218067" y="6357600"/>
            <a:ext cx="260515" cy="365210"/>
          </a:xfrm>
          <a:prstGeom prst="rect">
            <a:avLst/>
          </a:prstGeom>
        </p:spPr>
        <p:txBody>
          <a:bodyPr lIns="0" tIns="0" rIns="0" bIns="0" anchor="ctr" anchorCtr="0"/>
          <a:lstStyle>
            <a:lvl1pPr algn="l">
              <a:defRPr sz="1200">
                <a:solidFill>
                  <a:schemeClr val="tx2"/>
                </a:solidFill>
                <a:latin typeface="Calibri" panose="020F0502020204030204" pitchFamily="34" charset="0"/>
                <a:cs typeface="Calibri" panose="020F0502020204030204" pitchFamily="34" charset="0"/>
              </a:defRPr>
            </a:lvl1pPr>
          </a:lstStyle>
          <a:p>
            <a:fld id="{5074DD8C-847B-4205-B302-DBB7AC446D4E}" type="slidenum">
              <a:rPr lang="nl-NL" smtClean="0"/>
              <a:pPr/>
              <a:t>‹nr.›</a:t>
            </a:fld>
            <a:endParaRPr lang="nl-NL"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8800" y="6422400"/>
            <a:ext cx="1886400" cy="208715"/>
          </a:xfrm>
          <a:prstGeom prst="rect">
            <a:avLst/>
          </a:prstGeom>
        </p:spPr>
      </p:pic>
      <p:grpSp>
        <p:nvGrpSpPr>
          <p:cNvPr id="4" name="Groep 3"/>
          <p:cNvGrpSpPr/>
          <p:nvPr userDrawn="1"/>
        </p:nvGrpSpPr>
        <p:grpSpPr>
          <a:xfrm>
            <a:off x="-3437547" y="1434"/>
            <a:ext cx="3201327" cy="3630336"/>
            <a:chOff x="-3437547" y="1434"/>
            <a:chExt cx="3201327" cy="3630336"/>
          </a:xfrm>
        </p:grpSpPr>
        <p:cxnSp>
          <p:nvCxnSpPr>
            <p:cNvPr id="10" name="Rechte verbindingslijn 9">
              <a:extLst>
                <a:ext uri="{FF2B5EF4-FFF2-40B4-BE49-F238E27FC236}">
                  <a16:creationId xmlns:a16="http://schemas.microsoft.com/office/drawing/2014/main" id="{AFC8D90A-4AD6-4632-B75D-12F5D8536248}"/>
                </a:ext>
              </a:extLst>
            </p:cNvPr>
            <p:cNvCxnSpPr>
              <a:cxnSpLocks/>
            </p:cNvCxnSpPr>
            <p:nvPr userDrawn="1"/>
          </p:nvCxnSpPr>
          <p:spPr>
            <a:xfrm>
              <a:off x="-3419346" y="3631770"/>
              <a:ext cx="3176013" cy="0"/>
            </a:xfrm>
            <a:prstGeom prst="line">
              <a:avLst/>
            </a:prstGeom>
            <a:noFill/>
            <a:ln w="3175" cap="flat" cmpd="sng" algn="ctr">
              <a:solidFill>
                <a:schemeClr val="tx1"/>
              </a:solidFill>
              <a:prstDash val="solid"/>
            </a:ln>
            <a:effectLst/>
          </p:spPr>
        </p:cxnSp>
        <p:sp>
          <p:nvSpPr>
            <p:cNvPr id="11" name="Rechthoek 10">
              <a:extLst>
                <a:ext uri="{FF2B5EF4-FFF2-40B4-BE49-F238E27FC236}">
                  <a16:creationId xmlns:a16="http://schemas.microsoft.com/office/drawing/2014/main" id="{47958B13-C558-4106-9012-73511852AE4B}"/>
                </a:ext>
              </a:extLst>
            </p:cNvPr>
            <p:cNvSpPr/>
            <p:nvPr userDrawn="1"/>
          </p:nvSpPr>
          <p:spPr>
            <a:xfrm>
              <a:off x="-3068560" y="322597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0"/>
                </a:spcBef>
                <a:spcAft>
                  <a:spcPts val="0"/>
                </a:spcAft>
                <a:buClr>
                  <a:schemeClr val="accent2"/>
                </a:buClr>
                <a:buSzTx/>
                <a:buFont typeface="+mj-lt"/>
                <a:buNone/>
                <a:tabLst/>
                <a:defRPr/>
              </a:pPr>
              <a:r>
                <a:rPr lang="nl-NL" sz="1800" kern="1200" noProof="0" dirty="0">
                  <a:solidFill>
                    <a:schemeClr val="tx2"/>
                  </a:solidFill>
                  <a:latin typeface="Calibri" panose="020F0502020204030204" pitchFamily="34" charset="0"/>
                  <a:ea typeface="+mn-ea"/>
                  <a:cs typeface="Calibri" panose="020F0502020204030204" pitchFamily="34" charset="0"/>
                </a:rPr>
                <a:t>Leestekst</a:t>
              </a:r>
            </a:p>
          </p:txBody>
        </p:sp>
        <p:sp>
          <p:nvSpPr>
            <p:cNvPr id="12" name="Rechthoek 11">
              <a:extLst>
                <a:ext uri="{FF2B5EF4-FFF2-40B4-BE49-F238E27FC236}">
                  <a16:creationId xmlns:a16="http://schemas.microsoft.com/office/drawing/2014/main" id="{F2F0AEFE-D40B-4E5A-A496-FC4B3DA8A0E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Hoe werken tekstniveaus?</a:t>
              </a:r>
            </a:p>
          </p:txBody>
        </p:sp>
        <p:sp>
          <p:nvSpPr>
            <p:cNvPr id="13" name="Ovaal 12">
              <a:extLst>
                <a:ext uri="{FF2B5EF4-FFF2-40B4-BE49-F238E27FC236}">
                  <a16:creationId xmlns:a16="http://schemas.microsoft.com/office/drawing/2014/main" id="{1E05986F-381F-4481-BBE5-06621B59DDC9}"/>
                </a:ext>
              </a:extLst>
            </p:cNvPr>
            <p:cNvSpPr/>
            <p:nvPr userDrawn="1"/>
          </p:nvSpPr>
          <p:spPr>
            <a:xfrm>
              <a:off x="-3425006" y="171914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4" name="Rechte verbindingslijn 13">
              <a:extLst>
                <a:ext uri="{FF2B5EF4-FFF2-40B4-BE49-F238E27FC236}">
                  <a16:creationId xmlns:a16="http://schemas.microsoft.com/office/drawing/2014/main" id="{33B50831-14DA-43E5-B399-8FEA1289D859}"/>
                </a:ext>
              </a:extLst>
            </p:cNvPr>
            <p:cNvCxnSpPr>
              <a:cxnSpLocks/>
            </p:cNvCxnSpPr>
            <p:nvPr userDrawn="1"/>
          </p:nvCxnSpPr>
          <p:spPr>
            <a:xfrm>
              <a:off x="-3419346" y="243069"/>
              <a:ext cx="3176013" cy="0"/>
            </a:xfrm>
            <a:prstGeom prst="line">
              <a:avLst/>
            </a:prstGeom>
            <a:noFill/>
            <a:ln w="3175" cap="flat" cmpd="sng" algn="ctr">
              <a:solidFill>
                <a:schemeClr val="tx1"/>
              </a:solidFill>
              <a:prstDash val="solid"/>
            </a:ln>
            <a:effectLst/>
          </p:spPr>
        </p:cxnSp>
        <p:grpSp>
          <p:nvGrpSpPr>
            <p:cNvPr id="15" name="Groep 14">
              <a:extLst>
                <a:ext uri="{FF2B5EF4-FFF2-40B4-BE49-F238E27FC236}">
                  <a16:creationId xmlns:a16="http://schemas.microsoft.com/office/drawing/2014/main" id="{48AF8798-AEC4-41C4-A71E-597582B4DB8F}"/>
                </a:ext>
              </a:extLst>
            </p:cNvPr>
            <p:cNvGrpSpPr/>
            <p:nvPr userDrawn="1"/>
          </p:nvGrpSpPr>
          <p:grpSpPr>
            <a:xfrm>
              <a:off x="-3437547" y="349413"/>
              <a:ext cx="2933825" cy="558875"/>
              <a:chOff x="-3419346" y="368233"/>
              <a:chExt cx="3904920" cy="743862"/>
            </a:xfrm>
          </p:grpSpPr>
          <p:sp>
            <p:nvSpPr>
              <p:cNvPr id="16" name="Rechthoek 15">
                <a:extLst>
                  <a:ext uri="{FF2B5EF4-FFF2-40B4-BE49-F238E27FC236}">
                    <a16:creationId xmlns:a16="http://schemas.microsoft.com/office/drawing/2014/main" id="{9FA4F5CD-52AB-4776-BD99-87E9A45C02C8}"/>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chemeClr val="tx2"/>
                    </a:solidFill>
                    <a:latin typeface="Arial" panose="020B0604020202020204" pitchFamily="34" charset="0"/>
                    <a:cs typeface="Arial" panose="020B0604020202020204" pitchFamily="34" charset="0"/>
                  </a:rPr>
                  <a:t>Start</a:t>
                </a:r>
              </a:p>
            </p:txBody>
          </p:sp>
          <p:cxnSp>
            <p:nvCxnSpPr>
              <p:cNvPr id="17" name="Rechte verbindingslijn 16">
                <a:extLst>
                  <a:ext uri="{FF2B5EF4-FFF2-40B4-BE49-F238E27FC236}">
                    <a16:creationId xmlns:a16="http://schemas.microsoft.com/office/drawing/2014/main" id="{F59FA5E8-B40D-442D-954C-98248AF52CC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2219A9E6-57B9-4722-BCB3-8743D905512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hthoek 18">
                <a:extLst>
                  <a:ext uri="{FF2B5EF4-FFF2-40B4-BE49-F238E27FC236}">
                    <a16:creationId xmlns:a16="http://schemas.microsoft.com/office/drawing/2014/main" id="{55E53CD2-FB57-457F-898B-223839B48866}"/>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0" name="Groep 19">
                <a:extLst>
                  <a:ext uri="{FF2B5EF4-FFF2-40B4-BE49-F238E27FC236}">
                    <a16:creationId xmlns:a16="http://schemas.microsoft.com/office/drawing/2014/main" id="{C5F28C0D-0F07-4CE2-A829-FE4C499131BC}"/>
                  </a:ext>
                </a:extLst>
              </p:cNvPr>
              <p:cNvGrpSpPr/>
              <p:nvPr userDrawn="1"/>
            </p:nvGrpSpPr>
            <p:grpSpPr>
              <a:xfrm>
                <a:off x="-3002834" y="720303"/>
                <a:ext cx="182598" cy="143759"/>
                <a:chOff x="-3310843" y="700986"/>
                <a:chExt cx="182598" cy="143759"/>
              </a:xfrm>
            </p:grpSpPr>
            <p:grpSp>
              <p:nvGrpSpPr>
                <p:cNvPr id="59" name="Groep 58">
                  <a:extLst>
                    <a:ext uri="{FF2B5EF4-FFF2-40B4-BE49-F238E27FC236}">
                      <a16:creationId xmlns:a16="http://schemas.microsoft.com/office/drawing/2014/main" id="{A215D106-2734-4EDA-8E49-60C330E4F134}"/>
                    </a:ext>
                  </a:extLst>
                </p:cNvPr>
                <p:cNvGrpSpPr/>
                <p:nvPr userDrawn="1"/>
              </p:nvGrpSpPr>
              <p:grpSpPr>
                <a:xfrm>
                  <a:off x="-3310843" y="700986"/>
                  <a:ext cx="182598" cy="143759"/>
                  <a:chOff x="-3310843" y="700986"/>
                  <a:chExt cx="182598" cy="143759"/>
                </a:xfrm>
              </p:grpSpPr>
              <p:cxnSp>
                <p:nvCxnSpPr>
                  <p:cNvPr id="63" name="Rechte verbindingslijn 62">
                    <a:extLst>
                      <a:ext uri="{FF2B5EF4-FFF2-40B4-BE49-F238E27FC236}">
                        <a16:creationId xmlns:a16="http://schemas.microsoft.com/office/drawing/2014/main" id="{2A8E2AAE-B9F2-4D19-BDBE-160F4D01EEB0}"/>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A83B9F74-60A0-4DB9-82EB-3F22188EA98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133C1606-7C16-4C6A-885B-4C9EE6C747E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66" name="Rechte verbindingslijn 65">
                    <a:extLst>
                      <a:ext uri="{FF2B5EF4-FFF2-40B4-BE49-F238E27FC236}">
                        <a16:creationId xmlns:a16="http://schemas.microsoft.com/office/drawing/2014/main" id="{2D7C0014-A80B-4C86-BEB3-1E6EDD7A095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67" name="Rechte verbindingslijn 66">
                    <a:extLst>
                      <a:ext uri="{FF2B5EF4-FFF2-40B4-BE49-F238E27FC236}">
                        <a16:creationId xmlns:a16="http://schemas.microsoft.com/office/drawing/2014/main" id="{A7390374-5F97-4D3B-8B01-A6599129983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60" name="Groep 59">
                  <a:extLst>
                    <a:ext uri="{FF2B5EF4-FFF2-40B4-BE49-F238E27FC236}">
                      <a16:creationId xmlns:a16="http://schemas.microsoft.com/office/drawing/2014/main" id="{4423BF66-32DC-436A-A6BC-B5E0E2D27703}"/>
                    </a:ext>
                  </a:extLst>
                </p:cNvPr>
                <p:cNvGrpSpPr/>
                <p:nvPr userDrawn="1"/>
              </p:nvGrpSpPr>
              <p:grpSpPr>
                <a:xfrm flipH="1">
                  <a:off x="-3310774" y="735854"/>
                  <a:ext cx="88801" cy="72568"/>
                  <a:chOff x="-2091059" y="1395403"/>
                  <a:chExt cx="157316" cy="128558"/>
                </a:xfrm>
              </p:grpSpPr>
              <p:sp>
                <p:nvSpPr>
                  <p:cNvPr id="61" name="Rechthoek 60">
                    <a:extLst>
                      <a:ext uri="{FF2B5EF4-FFF2-40B4-BE49-F238E27FC236}">
                        <a16:creationId xmlns:a16="http://schemas.microsoft.com/office/drawing/2014/main" id="{78DD68BB-C038-43F8-AFF1-81161A5E21B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2" name="Pijl: punthaak 72">
                    <a:extLst>
                      <a:ext uri="{FF2B5EF4-FFF2-40B4-BE49-F238E27FC236}">
                        <a16:creationId xmlns:a16="http://schemas.microsoft.com/office/drawing/2014/main" id="{526C3684-C7FD-4E41-A93D-F116E19E2C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1" name="Groep 20">
                <a:extLst>
                  <a:ext uri="{FF2B5EF4-FFF2-40B4-BE49-F238E27FC236}">
                    <a16:creationId xmlns:a16="http://schemas.microsoft.com/office/drawing/2014/main" id="{CE390880-0A52-481B-8490-0C0E7E228807}"/>
                  </a:ext>
                </a:extLst>
              </p:cNvPr>
              <p:cNvGrpSpPr/>
              <p:nvPr userDrawn="1"/>
            </p:nvGrpSpPr>
            <p:grpSpPr>
              <a:xfrm>
                <a:off x="-3326107" y="720303"/>
                <a:ext cx="182598" cy="143759"/>
                <a:chOff x="-3634116" y="700986"/>
                <a:chExt cx="182598" cy="143759"/>
              </a:xfrm>
            </p:grpSpPr>
            <p:grpSp>
              <p:nvGrpSpPr>
                <p:cNvPr id="50" name="Groep 49">
                  <a:extLst>
                    <a:ext uri="{FF2B5EF4-FFF2-40B4-BE49-F238E27FC236}">
                      <a16:creationId xmlns:a16="http://schemas.microsoft.com/office/drawing/2014/main" id="{6730306C-E583-42D2-AE2B-2ED4B22CBC4C}"/>
                    </a:ext>
                  </a:extLst>
                </p:cNvPr>
                <p:cNvGrpSpPr/>
                <p:nvPr userDrawn="1"/>
              </p:nvGrpSpPr>
              <p:grpSpPr>
                <a:xfrm>
                  <a:off x="-3634116" y="700986"/>
                  <a:ext cx="182598" cy="143759"/>
                  <a:chOff x="-3634116" y="700986"/>
                  <a:chExt cx="182598" cy="143759"/>
                </a:xfrm>
              </p:grpSpPr>
              <p:cxnSp>
                <p:nvCxnSpPr>
                  <p:cNvPr id="54" name="Rechte verbindingslijn 53">
                    <a:extLst>
                      <a:ext uri="{FF2B5EF4-FFF2-40B4-BE49-F238E27FC236}">
                        <a16:creationId xmlns:a16="http://schemas.microsoft.com/office/drawing/2014/main" id="{19189BDC-6600-4B47-AA44-09B3D6F4895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55" name="Rechte verbindingslijn 54">
                    <a:extLst>
                      <a:ext uri="{FF2B5EF4-FFF2-40B4-BE49-F238E27FC236}">
                        <a16:creationId xmlns:a16="http://schemas.microsoft.com/office/drawing/2014/main" id="{83D5A3DA-CFAE-4479-AD20-434F7FE2A30F}"/>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56" name="Rechte verbindingslijn 55">
                    <a:extLst>
                      <a:ext uri="{FF2B5EF4-FFF2-40B4-BE49-F238E27FC236}">
                        <a16:creationId xmlns:a16="http://schemas.microsoft.com/office/drawing/2014/main" id="{DB6561BF-E3D1-4B05-BDA8-1B4AC40D420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57" name="Rechte verbindingslijn 56">
                    <a:extLst>
                      <a:ext uri="{FF2B5EF4-FFF2-40B4-BE49-F238E27FC236}">
                        <a16:creationId xmlns:a16="http://schemas.microsoft.com/office/drawing/2014/main" id="{A3879CF8-83FA-40DC-8A98-C82DF4BE9BCE}"/>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58" name="Rechte verbindingslijn 57">
                    <a:extLst>
                      <a:ext uri="{FF2B5EF4-FFF2-40B4-BE49-F238E27FC236}">
                        <a16:creationId xmlns:a16="http://schemas.microsoft.com/office/drawing/2014/main" id="{83F15A95-740E-4E38-B843-D440E37F6326}"/>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51" name="Groep 50">
                  <a:extLst>
                    <a:ext uri="{FF2B5EF4-FFF2-40B4-BE49-F238E27FC236}">
                      <a16:creationId xmlns:a16="http://schemas.microsoft.com/office/drawing/2014/main" id="{E1459926-C4A7-40DB-A0F5-06D11095EED9}"/>
                    </a:ext>
                  </a:extLst>
                </p:cNvPr>
                <p:cNvGrpSpPr/>
                <p:nvPr userDrawn="1"/>
              </p:nvGrpSpPr>
              <p:grpSpPr>
                <a:xfrm>
                  <a:off x="-3634047" y="735854"/>
                  <a:ext cx="88801" cy="72568"/>
                  <a:chOff x="-2091059" y="1395403"/>
                  <a:chExt cx="157316" cy="128558"/>
                </a:xfrm>
              </p:grpSpPr>
              <p:sp>
                <p:nvSpPr>
                  <p:cNvPr id="52" name="Rechthoek 51">
                    <a:extLst>
                      <a:ext uri="{FF2B5EF4-FFF2-40B4-BE49-F238E27FC236}">
                        <a16:creationId xmlns:a16="http://schemas.microsoft.com/office/drawing/2014/main" id="{0B97DB80-6F22-4641-B243-A5B36756AD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3" name="Pijl: punthaak 63">
                    <a:extLst>
                      <a:ext uri="{FF2B5EF4-FFF2-40B4-BE49-F238E27FC236}">
                        <a16:creationId xmlns:a16="http://schemas.microsoft.com/office/drawing/2014/main" id="{81510F9D-FA45-4DC4-A4D6-D0CA8E65C0D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2" name="Rechte verbindingslijn 21">
                <a:extLst>
                  <a:ext uri="{FF2B5EF4-FFF2-40B4-BE49-F238E27FC236}">
                    <a16:creationId xmlns:a16="http://schemas.microsoft.com/office/drawing/2014/main" id="{CE73AA2D-A984-4582-80C3-CEC41C5ECDFC}"/>
                  </a:ext>
                </a:extLst>
              </p:cNvPr>
              <p:cNvCxnSpPr>
                <a:cxnSpLocks/>
              </p:cNvCxnSpPr>
              <p:nvPr userDrawn="1"/>
            </p:nvCxnSpPr>
            <p:spPr>
              <a:xfrm flipV="1">
                <a:off x="-3136454" y="523622"/>
                <a:ext cx="720437" cy="188422"/>
              </a:xfrm>
              <a:prstGeom prst="line">
                <a:avLst/>
              </a:prstGeom>
              <a:noFill/>
              <a:ln w="19050" cap="rnd" cmpd="sng" algn="ctr">
                <a:solidFill>
                  <a:schemeClr val="tx1"/>
                </a:solidFill>
                <a:prstDash val="solid"/>
                <a:headEnd type="oval"/>
              </a:ln>
              <a:effectLst/>
            </p:spPr>
          </p:cxnSp>
          <p:cxnSp>
            <p:nvCxnSpPr>
              <p:cNvPr id="23" name="Rechte verbindingslijn 22">
                <a:extLst>
                  <a:ext uri="{FF2B5EF4-FFF2-40B4-BE49-F238E27FC236}">
                    <a16:creationId xmlns:a16="http://schemas.microsoft.com/office/drawing/2014/main" id="{212AC248-2B04-43FA-B4C4-D016F8B48A65}"/>
                  </a:ext>
                </a:extLst>
              </p:cNvPr>
              <p:cNvCxnSpPr>
                <a:cxnSpLocks/>
              </p:cNvCxnSpPr>
              <p:nvPr userDrawn="1"/>
            </p:nvCxnSpPr>
            <p:spPr>
              <a:xfrm>
                <a:off x="-2820570" y="712044"/>
                <a:ext cx="399011" cy="238298"/>
              </a:xfrm>
              <a:prstGeom prst="line">
                <a:avLst/>
              </a:prstGeom>
              <a:noFill/>
              <a:ln w="19050" cap="rnd" cmpd="sng" algn="ctr">
                <a:solidFill>
                  <a:schemeClr val="tx1"/>
                </a:solidFill>
                <a:prstDash val="solid"/>
                <a:headEnd type="oval"/>
              </a:ln>
              <a:effectLst/>
            </p:spPr>
          </p:cxnSp>
          <p:grpSp>
            <p:nvGrpSpPr>
              <p:cNvPr id="24" name="Groep 23">
                <a:extLst>
                  <a:ext uri="{FF2B5EF4-FFF2-40B4-BE49-F238E27FC236}">
                    <a16:creationId xmlns:a16="http://schemas.microsoft.com/office/drawing/2014/main" id="{30FCA7B2-76DE-4CA2-9504-707B10B95579}"/>
                  </a:ext>
                </a:extLst>
              </p:cNvPr>
              <p:cNvGrpSpPr/>
              <p:nvPr userDrawn="1"/>
            </p:nvGrpSpPr>
            <p:grpSpPr>
              <a:xfrm>
                <a:off x="-2425037" y="370226"/>
                <a:ext cx="357690" cy="330595"/>
                <a:chOff x="-2721817" y="347336"/>
                <a:chExt cx="432805" cy="400021"/>
              </a:xfrm>
            </p:grpSpPr>
            <p:sp>
              <p:nvSpPr>
                <p:cNvPr id="39" name="Rechthoek 38">
                  <a:extLst>
                    <a:ext uri="{FF2B5EF4-FFF2-40B4-BE49-F238E27FC236}">
                      <a16:creationId xmlns:a16="http://schemas.microsoft.com/office/drawing/2014/main" id="{DE2E2755-9136-4802-B62E-C6268827E93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0" name="Groep 39">
                  <a:extLst>
                    <a:ext uri="{FF2B5EF4-FFF2-40B4-BE49-F238E27FC236}">
                      <a16:creationId xmlns:a16="http://schemas.microsoft.com/office/drawing/2014/main" id="{3C9480B5-41BF-43B1-A36D-E18887D33B86}"/>
                    </a:ext>
                  </a:extLst>
                </p:cNvPr>
                <p:cNvGrpSpPr/>
                <p:nvPr userDrawn="1"/>
              </p:nvGrpSpPr>
              <p:grpSpPr>
                <a:xfrm>
                  <a:off x="-2652453" y="431583"/>
                  <a:ext cx="294076" cy="231526"/>
                  <a:chOff x="-3634116" y="700986"/>
                  <a:chExt cx="182598" cy="143759"/>
                </a:xfrm>
              </p:grpSpPr>
              <p:grpSp>
                <p:nvGrpSpPr>
                  <p:cNvPr id="41" name="Groep 40">
                    <a:extLst>
                      <a:ext uri="{FF2B5EF4-FFF2-40B4-BE49-F238E27FC236}">
                        <a16:creationId xmlns:a16="http://schemas.microsoft.com/office/drawing/2014/main" id="{5AE05DEE-CA7C-438A-B964-200209240966}"/>
                      </a:ext>
                    </a:extLst>
                  </p:cNvPr>
                  <p:cNvGrpSpPr/>
                  <p:nvPr userDrawn="1"/>
                </p:nvGrpSpPr>
                <p:grpSpPr>
                  <a:xfrm>
                    <a:off x="-3634116" y="700986"/>
                    <a:ext cx="182598" cy="143759"/>
                    <a:chOff x="-3634116" y="700986"/>
                    <a:chExt cx="182598" cy="143759"/>
                  </a:xfrm>
                </p:grpSpPr>
                <p:cxnSp>
                  <p:nvCxnSpPr>
                    <p:cNvPr id="45" name="Rechte verbindingslijn 44">
                      <a:extLst>
                        <a:ext uri="{FF2B5EF4-FFF2-40B4-BE49-F238E27FC236}">
                          <a16:creationId xmlns:a16="http://schemas.microsoft.com/office/drawing/2014/main" id="{D8E1A665-0A58-4ACA-A237-B082E66AF59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46" name="Rechte verbindingslijn 45">
                      <a:extLst>
                        <a:ext uri="{FF2B5EF4-FFF2-40B4-BE49-F238E27FC236}">
                          <a16:creationId xmlns:a16="http://schemas.microsoft.com/office/drawing/2014/main" id="{4AF28E9A-1EBB-4563-AAA1-3D76AD1CD72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47" name="Rechte verbindingslijn 46">
                      <a:extLst>
                        <a:ext uri="{FF2B5EF4-FFF2-40B4-BE49-F238E27FC236}">
                          <a16:creationId xmlns:a16="http://schemas.microsoft.com/office/drawing/2014/main" id="{2533A9CD-1F4A-42AE-AA36-A766A126A349}"/>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48" name="Rechte verbindingslijn 47">
                      <a:extLst>
                        <a:ext uri="{FF2B5EF4-FFF2-40B4-BE49-F238E27FC236}">
                          <a16:creationId xmlns:a16="http://schemas.microsoft.com/office/drawing/2014/main" id="{9635BCC6-E85F-44EA-BF3B-FAD3767BAE1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49" name="Rechte verbindingslijn 48">
                      <a:extLst>
                        <a:ext uri="{FF2B5EF4-FFF2-40B4-BE49-F238E27FC236}">
                          <a16:creationId xmlns:a16="http://schemas.microsoft.com/office/drawing/2014/main" id="{26F6A868-BC22-4BC5-86E9-29588E96A4C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42" name="Groep 41">
                    <a:extLst>
                      <a:ext uri="{FF2B5EF4-FFF2-40B4-BE49-F238E27FC236}">
                        <a16:creationId xmlns:a16="http://schemas.microsoft.com/office/drawing/2014/main" id="{74863757-63B0-4387-93F2-C3D604EF6950}"/>
                      </a:ext>
                    </a:extLst>
                  </p:cNvPr>
                  <p:cNvGrpSpPr/>
                  <p:nvPr userDrawn="1"/>
                </p:nvGrpSpPr>
                <p:grpSpPr>
                  <a:xfrm>
                    <a:off x="-3634047" y="735854"/>
                    <a:ext cx="88801" cy="72568"/>
                    <a:chOff x="-2091059" y="1395403"/>
                    <a:chExt cx="157316" cy="128558"/>
                  </a:xfrm>
                </p:grpSpPr>
                <p:sp>
                  <p:nvSpPr>
                    <p:cNvPr id="43" name="Rechthoek 42">
                      <a:extLst>
                        <a:ext uri="{FF2B5EF4-FFF2-40B4-BE49-F238E27FC236}">
                          <a16:creationId xmlns:a16="http://schemas.microsoft.com/office/drawing/2014/main" id="{39808003-1E18-4B0E-893E-1542C016F7F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4" name="Pijl: punthaak 54">
                      <a:extLst>
                        <a:ext uri="{FF2B5EF4-FFF2-40B4-BE49-F238E27FC236}">
                          <a16:creationId xmlns:a16="http://schemas.microsoft.com/office/drawing/2014/main" id="{8C8C9D08-914C-42CF-9D1A-4AA909F55EB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5" name="Groep 24">
                <a:extLst>
                  <a:ext uri="{FF2B5EF4-FFF2-40B4-BE49-F238E27FC236}">
                    <a16:creationId xmlns:a16="http://schemas.microsoft.com/office/drawing/2014/main" id="{5E2C8D59-4464-4323-9342-36DD639F9D32}"/>
                  </a:ext>
                </a:extLst>
              </p:cNvPr>
              <p:cNvGrpSpPr/>
              <p:nvPr userDrawn="1"/>
            </p:nvGrpSpPr>
            <p:grpSpPr>
              <a:xfrm>
                <a:off x="-2425037" y="781500"/>
                <a:ext cx="357690" cy="330595"/>
                <a:chOff x="-2721817" y="782525"/>
                <a:chExt cx="432805" cy="400021"/>
              </a:xfrm>
            </p:grpSpPr>
            <p:sp>
              <p:nvSpPr>
                <p:cNvPr id="28" name="Rechthoek 27">
                  <a:extLst>
                    <a:ext uri="{FF2B5EF4-FFF2-40B4-BE49-F238E27FC236}">
                      <a16:creationId xmlns:a16="http://schemas.microsoft.com/office/drawing/2014/main" id="{E1335D0B-76E9-4298-8D3F-FD572931CD6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9" name="Groep 28">
                  <a:extLst>
                    <a:ext uri="{FF2B5EF4-FFF2-40B4-BE49-F238E27FC236}">
                      <a16:creationId xmlns:a16="http://schemas.microsoft.com/office/drawing/2014/main" id="{48E40264-32A6-4DDB-831A-3D3A8947EF57}"/>
                    </a:ext>
                  </a:extLst>
                </p:cNvPr>
                <p:cNvGrpSpPr/>
                <p:nvPr userDrawn="1"/>
              </p:nvGrpSpPr>
              <p:grpSpPr>
                <a:xfrm>
                  <a:off x="-2652453" y="866772"/>
                  <a:ext cx="294076" cy="231526"/>
                  <a:chOff x="-3310843" y="700986"/>
                  <a:chExt cx="182598" cy="143759"/>
                </a:xfrm>
              </p:grpSpPr>
              <p:grpSp>
                <p:nvGrpSpPr>
                  <p:cNvPr id="30" name="Groep 29">
                    <a:extLst>
                      <a:ext uri="{FF2B5EF4-FFF2-40B4-BE49-F238E27FC236}">
                        <a16:creationId xmlns:a16="http://schemas.microsoft.com/office/drawing/2014/main" id="{F77E6DCB-0625-481A-BD99-D2C9A51954D8}"/>
                      </a:ext>
                    </a:extLst>
                  </p:cNvPr>
                  <p:cNvGrpSpPr/>
                  <p:nvPr userDrawn="1"/>
                </p:nvGrpSpPr>
                <p:grpSpPr>
                  <a:xfrm>
                    <a:off x="-3310843" y="700986"/>
                    <a:ext cx="182598" cy="143759"/>
                    <a:chOff x="-3310843" y="700986"/>
                    <a:chExt cx="182598" cy="143759"/>
                  </a:xfrm>
                </p:grpSpPr>
                <p:cxnSp>
                  <p:nvCxnSpPr>
                    <p:cNvPr id="34" name="Rechte verbindingslijn 33">
                      <a:extLst>
                        <a:ext uri="{FF2B5EF4-FFF2-40B4-BE49-F238E27FC236}">
                          <a16:creationId xmlns:a16="http://schemas.microsoft.com/office/drawing/2014/main" id="{7BE76351-6A99-4948-8B32-27A6D6E15D39}"/>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5" name="Rechte verbindingslijn 34">
                      <a:extLst>
                        <a:ext uri="{FF2B5EF4-FFF2-40B4-BE49-F238E27FC236}">
                          <a16:creationId xmlns:a16="http://schemas.microsoft.com/office/drawing/2014/main" id="{DC4FEEE3-4265-4C64-9468-FBE0BB8EB64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6" name="Rechte verbindingslijn 35">
                      <a:extLst>
                        <a:ext uri="{FF2B5EF4-FFF2-40B4-BE49-F238E27FC236}">
                          <a16:creationId xmlns:a16="http://schemas.microsoft.com/office/drawing/2014/main" id="{87E50978-BD2D-4B4F-935B-0EC40F64E3A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7" name="Rechte verbindingslijn 36">
                      <a:extLst>
                        <a:ext uri="{FF2B5EF4-FFF2-40B4-BE49-F238E27FC236}">
                          <a16:creationId xmlns:a16="http://schemas.microsoft.com/office/drawing/2014/main" id="{9C29ABA5-68D2-4C94-8DE1-7E20D4ECD15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8" name="Rechte verbindingslijn 37">
                      <a:extLst>
                        <a:ext uri="{FF2B5EF4-FFF2-40B4-BE49-F238E27FC236}">
                          <a16:creationId xmlns:a16="http://schemas.microsoft.com/office/drawing/2014/main" id="{6952FC7D-9630-4B97-8EE2-B99262A487E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1" name="Groep 30">
                    <a:extLst>
                      <a:ext uri="{FF2B5EF4-FFF2-40B4-BE49-F238E27FC236}">
                        <a16:creationId xmlns:a16="http://schemas.microsoft.com/office/drawing/2014/main" id="{B06C2143-57C9-486F-B0AE-B9858B2B0E74}"/>
                      </a:ext>
                    </a:extLst>
                  </p:cNvPr>
                  <p:cNvGrpSpPr/>
                  <p:nvPr userDrawn="1"/>
                </p:nvGrpSpPr>
                <p:grpSpPr>
                  <a:xfrm flipH="1">
                    <a:off x="-3310774" y="735854"/>
                    <a:ext cx="88801" cy="72568"/>
                    <a:chOff x="-2091059" y="1395403"/>
                    <a:chExt cx="157316" cy="128558"/>
                  </a:xfrm>
                </p:grpSpPr>
                <p:sp>
                  <p:nvSpPr>
                    <p:cNvPr id="32" name="Rechthoek 31">
                      <a:extLst>
                        <a:ext uri="{FF2B5EF4-FFF2-40B4-BE49-F238E27FC236}">
                          <a16:creationId xmlns:a16="http://schemas.microsoft.com/office/drawing/2014/main" id="{265BCCAF-45F1-4938-B5C6-D32F2360567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3" name="Pijl: punthaak 43">
                      <a:extLst>
                        <a:ext uri="{FF2B5EF4-FFF2-40B4-BE49-F238E27FC236}">
                          <a16:creationId xmlns:a16="http://schemas.microsoft.com/office/drawing/2014/main" id="{354DF70E-D615-43B8-B34A-757E16BBC52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6" name="Rechthoek 25">
                <a:extLst>
                  <a:ext uri="{FF2B5EF4-FFF2-40B4-BE49-F238E27FC236}">
                    <a16:creationId xmlns:a16="http://schemas.microsoft.com/office/drawing/2014/main" id="{A03E8A52-AE3C-4F83-8061-F3EDD2C32B3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7" name="Rechthoek 26">
                <a:extLst>
                  <a:ext uri="{FF2B5EF4-FFF2-40B4-BE49-F238E27FC236}">
                    <a16:creationId xmlns:a16="http://schemas.microsoft.com/office/drawing/2014/main" id="{3A8CF59A-490E-46FB-8B8B-FC616F27A28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68" name="Rechte verbindingslijn 67">
              <a:extLst>
                <a:ext uri="{FF2B5EF4-FFF2-40B4-BE49-F238E27FC236}">
                  <a16:creationId xmlns:a16="http://schemas.microsoft.com/office/drawing/2014/main" id="{EB7C4994-EBCA-4316-870C-E57D177BA81D}"/>
                </a:ext>
              </a:extLst>
            </p:cNvPr>
            <p:cNvCxnSpPr>
              <a:cxnSpLocks/>
            </p:cNvCxnSpPr>
            <p:nvPr userDrawn="1"/>
          </p:nvCxnSpPr>
          <p:spPr>
            <a:xfrm>
              <a:off x="-3419346" y="1020931"/>
              <a:ext cx="3176013" cy="0"/>
            </a:xfrm>
            <a:prstGeom prst="line">
              <a:avLst/>
            </a:prstGeom>
            <a:noFill/>
            <a:ln w="3175" cap="flat" cmpd="sng" algn="ctr">
              <a:solidFill>
                <a:schemeClr val="tx1"/>
              </a:solidFill>
              <a:prstDash val="solid"/>
            </a:ln>
            <a:effectLst/>
          </p:spPr>
        </p:cxnSp>
        <p:sp>
          <p:nvSpPr>
            <p:cNvPr id="69" name="Rechthoek 68">
              <a:extLst>
                <a:ext uri="{FF2B5EF4-FFF2-40B4-BE49-F238E27FC236}">
                  <a16:creationId xmlns:a16="http://schemas.microsoft.com/office/drawing/2014/main" id="{BD4E80FE-2A82-45EF-9064-4DB9C7BA61DA}"/>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10000"/>
                </a:lnSpc>
                <a:spcBef>
                  <a:spcPts val="0"/>
                </a:spcBef>
                <a:spcAft>
                  <a:spcPts val="0"/>
                </a:spcAft>
                <a:buClr>
                  <a:schemeClr val="accent2"/>
                </a:buClr>
                <a:buSzTx/>
                <a:buFontTx/>
                <a:buNone/>
                <a:tabLst/>
                <a:defRPr/>
              </a:pPr>
              <a:r>
                <a:rPr lang="nl-NL" sz="2400" kern="1200" dirty="0">
                  <a:solidFill>
                    <a:schemeClr val="bg2"/>
                  </a:solidFill>
                  <a:latin typeface="Calibri" panose="020F0502020204030204" pitchFamily="34" charset="0"/>
                  <a:ea typeface="+mn-ea"/>
                  <a:cs typeface="Calibri" panose="020F0502020204030204" pitchFamily="34" charset="0"/>
                </a:rPr>
                <a:t>Kopniveau</a:t>
              </a:r>
              <a:endParaRPr lang="nl-NL" sz="2400" kern="1200" noProof="0" dirty="0">
                <a:solidFill>
                  <a:schemeClr val="bg2"/>
                </a:solidFill>
                <a:latin typeface="Calibri" panose="020F0502020204030204" pitchFamily="34" charset="0"/>
                <a:ea typeface="+mn-ea"/>
                <a:cs typeface="Calibri" panose="020F0502020204030204" pitchFamily="34" charset="0"/>
              </a:endParaRPr>
            </a:p>
          </p:txBody>
        </p:sp>
        <p:sp>
          <p:nvSpPr>
            <p:cNvPr id="70" name="Ovaal 69">
              <a:extLst>
                <a:ext uri="{FF2B5EF4-FFF2-40B4-BE49-F238E27FC236}">
                  <a16:creationId xmlns:a16="http://schemas.microsoft.com/office/drawing/2014/main" id="{A9A206AE-3B43-4997-8894-8545226520EF}"/>
                </a:ext>
              </a:extLst>
            </p:cNvPr>
            <p:cNvSpPr/>
            <p:nvPr userDrawn="1"/>
          </p:nvSpPr>
          <p:spPr>
            <a:xfrm>
              <a:off x="-3425006" y="2091065"/>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1" name="Rechthoek 70">
              <a:extLst>
                <a:ext uri="{FF2B5EF4-FFF2-40B4-BE49-F238E27FC236}">
                  <a16:creationId xmlns:a16="http://schemas.microsoft.com/office/drawing/2014/main" id="{35CC1374-5A66-4B67-AF8D-1486BC8F64B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0" marR="0" lvl="3" indent="-18000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nl-NL" sz="2400" kern="1200" noProof="0" dirty="0">
                  <a:solidFill>
                    <a:schemeClr val="tx2"/>
                  </a:solidFill>
                  <a:latin typeface="Calibri" panose="020F0502020204030204" pitchFamily="34" charset="0"/>
                  <a:ea typeface="+mn-ea"/>
                  <a:cs typeface="Calibri" panose="020F0502020204030204" pitchFamily="34" charset="0"/>
                </a:rPr>
                <a:t>Tweede niveau</a:t>
              </a:r>
              <a:endParaRPr lang="nl-NL" sz="2400" b="1" kern="1200" noProof="0" dirty="0">
                <a:solidFill>
                  <a:schemeClr val="accent2"/>
                </a:solidFill>
                <a:latin typeface="+mn-lt"/>
                <a:ea typeface="+mn-ea"/>
                <a:cs typeface="+mn-cs"/>
              </a:endParaRPr>
            </a:p>
          </p:txBody>
        </p:sp>
        <p:sp>
          <p:nvSpPr>
            <p:cNvPr id="72" name="Ovaal 71">
              <a:extLst>
                <a:ext uri="{FF2B5EF4-FFF2-40B4-BE49-F238E27FC236}">
                  <a16:creationId xmlns:a16="http://schemas.microsoft.com/office/drawing/2014/main" id="{E4F4B783-DDFB-4507-AFC4-D74E6AE8402F}"/>
                </a:ext>
              </a:extLst>
            </p:cNvPr>
            <p:cNvSpPr/>
            <p:nvPr userDrawn="1"/>
          </p:nvSpPr>
          <p:spPr>
            <a:xfrm>
              <a:off x="-3425006" y="2465241"/>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3" name="Rechthoek 72">
              <a:extLst>
                <a:ext uri="{FF2B5EF4-FFF2-40B4-BE49-F238E27FC236}">
                  <a16:creationId xmlns:a16="http://schemas.microsoft.com/office/drawing/2014/main" id="{E0611044-0E9E-43F2-B4B5-3226A30827B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360000" marR="0" lvl="3" indent="-180000" algn="l" defTabSz="914400" rtl="0" eaLnBrk="1" fontAlgn="auto" latinLnBrk="0" hangingPunct="1">
                <a:lnSpc>
                  <a:spcPct val="100000"/>
                </a:lnSpc>
                <a:spcBef>
                  <a:spcPts val="600"/>
                </a:spcBef>
                <a:spcAft>
                  <a:spcPts val="300"/>
                </a:spcAft>
                <a:buClrTx/>
                <a:buSzTx/>
                <a:buFont typeface="Calibri" panose="020F0502020204030204" pitchFamily="34" charset="0"/>
                <a:buChar char="‐"/>
                <a:tabLst/>
                <a:defRPr/>
              </a:pPr>
              <a:r>
                <a:rPr lang="nl-NL" sz="2400" kern="1200" noProof="0" dirty="0">
                  <a:solidFill>
                    <a:schemeClr val="tx2"/>
                  </a:solidFill>
                  <a:latin typeface="Calibri" panose="020F0502020204030204" pitchFamily="34" charset="0"/>
                  <a:ea typeface="+mn-ea"/>
                  <a:cs typeface="Calibri" panose="020F0502020204030204" pitchFamily="34" charset="0"/>
                </a:rPr>
                <a:t>Derde niveau</a:t>
              </a:r>
              <a:endParaRPr lang="nl-NL" sz="2400" b="1" kern="1200" noProof="0" dirty="0">
                <a:solidFill>
                  <a:schemeClr val="accent2"/>
                </a:solidFill>
                <a:latin typeface="+mn-lt"/>
                <a:ea typeface="+mn-ea"/>
                <a:cs typeface="+mn-cs"/>
              </a:endParaRPr>
            </a:p>
          </p:txBody>
        </p:sp>
        <p:sp>
          <p:nvSpPr>
            <p:cNvPr id="74" name="Ovaal 73">
              <a:extLst>
                <a:ext uri="{FF2B5EF4-FFF2-40B4-BE49-F238E27FC236}">
                  <a16:creationId xmlns:a16="http://schemas.microsoft.com/office/drawing/2014/main" id="{BE1AEAC6-B72B-4980-BE58-F3C15585662B}"/>
                </a:ext>
              </a:extLst>
            </p:cNvPr>
            <p:cNvSpPr/>
            <p:nvPr userDrawn="1"/>
          </p:nvSpPr>
          <p:spPr>
            <a:xfrm>
              <a:off x="-3425006" y="2837886"/>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75" name="Rechthoek 74">
              <a:extLst>
                <a:ext uri="{FF2B5EF4-FFF2-40B4-BE49-F238E27FC236}">
                  <a16:creationId xmlns:a16="http://schemas.microsoft.com/office/drawing/2014/main" id="{D8AB3394-4B15-48B1-90CE-1A28F0722D3A}"/>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540000" marR="0" lvl="3" indent="-180000" algn="l" defTabSz="914400" rtl="0" eaLnBrk="1" fontAlgn="auto" latinLnBrk="0" hangingPunct="1">
                <a:lnSpc>
                  <a:spcPct val="100000"/>
                </a:lnSpc>
                <a:spcBef>
                  <a:spcPts val="600"/>
                </a:spcBef>
                <a:spcAft>
                  <a:spcPts val="300"/>
                </a:spcAft>
                <a:buClrTx/>
                <a:buSzTx/>
                <a:buFont typeface="Calibri" panose="020F0502020204030204" pitchFamily="34" charset="0"/>
                <a:buChar char="‐"/>
                <a:tabLst/>
                <a:defRPr/>
              </a:pPr>
              <a:r>
                <a:rPr lang="nl-NL" sz="2400" kern="1200" noProof="0" dirty="0">
                  <a:solidFill>
                    <a:schemeClr val="tx2"/>
                  </a:solidFill>
                  <a:latin typeface="Calibri" panose="020F0502020204030204" pitchFamily="34" charset="0"/>
                  <a:ea typeface="+mn-ea"/>
                  <a:cs typeface="Calibri" panose="020F0502020204030204" pitchFamily="34" charset="0"/>
                </a:rPr>
                <a:t>Vierde niveau</a:t>
              </a:r>
              <a:endParaRPr lang="nl-NL" sz="2400" b="1" kern="1200" noProof="0" dirty="0">
                <a:solidFill>
                  <a:schemeClr val="accent2"/>
                </a:solidFill>
                <a:latin typeface="+mn-lt"/>
                <a:ea typeface="+mn-ea"/>
                <a:cs typeface="+mn-cs"/>
              </a:endParaRPr>
            </a:p>
          </p:txBody>
        </p:sp>
        <p:sp>
          <p:nvSpPr>
            <p:cNvPr id="76" name="Ovaal 75">
              <a:extLst>
                <a:ext uri="{FF2B5EF4-FFF2-40B4-BE49-F238E27FC236}">
                  <a16:creationId xmlns:a16="http://schemas.microsoft.com/office/drawing/2014/main" id="{EAE8FED3-E44C-4AFA-A5DE-3EA030EF9215}"/>
                </a:ext>
              </a:extLst>
            </p:cNvPr>
            <p:cNvSpPr/>
            <p:nvPr userDrawn="1"/>
          </p:nvSpPr>
          <p:spPr>
            <a:xfrm>
              <a:off x="-3425006" y="3221492"/>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77" name="Rechthoek 76">
              <a:extLst>
                <a:ext uri="{FF2B5EF4-FFF2-40B4-BE49-F238E27FC236}">
                  <a16:creationId xmlns:a16="http://schemas.microsoft.com/office/drawing/2014/main" id="{573B7FDE-ABAB-4FF1-ACF9-86131B45B6CF}"/>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Tree>
    <p:extLst>
      <p:ext uri="{BB962C8B-B14F-4D97-AF65-F5344CB8AC3E}">
        <p14:creationId xmlns:p14="http://schemas.microsoft.com/office/powerpoint/2010/main" val="100966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dia 2 kolommen">
    <p:spTree>
      <p:nvGrpSpPr>
        <p:cNvPr id="1" name=""/>
        <p:cNvGrpSpPr/>
        <p:nvPr/>
      </p:nvGrpSpPr>
      <p:grpSpPr>
        <a:xfrm>
          <a:off x="0" y="0"/>
          <a:ext cx="0" cy="0"/>
          <a:chOff x="0" y="0"/>
          <a:chExt cx="0" cy="0"/>
        </a:xfrm>
      </p:grpSpPr>
      <p:sp>
        <p:nvSpPr>
          <p:cNvPr id="2" name="Titel 1"/>
          <p:cNvSpPr>
            <a:spLocks noGrp="1"/>
          </p:cNvSpPr>
          <p:nvPr>
            <p:ph type="title"/>
          </p:nvPr>
        </p:nvSpPr>
        <p:spPr>
          <a:xfrm>
            <a:off x="540000" y="189434"/>
            <a:ext cx="11109600" cy="1143265"/>
          </a:xfrm>
        </p:spPr>
        <p:txBody>
          <a:bodyPr/>
          <a:lstStyle/>
          <a:p>
            <a:r>
              <a:rPr lang="nl-NL"/>
              <a:t>Klik om stijl te bewerken</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8800" y="6422400"/>
            <a:ext cx="1886400" cy="208715"/>
          </a:xfrm>
          <a:prstGeom prst="rect">
            <a:avLst/>
          </a:prstGeom>
        </p:spPr>
      </p:pic>
      <p:sp>
        <p:nvSpPr>
          <p:cNvPr id="9" name="Tijdelijke aanduiding voor voettekst 4"/>
          <p:cNvSpPr>
            <a:spLocks noGrp="1"/>
          </p:cNvSpPr>
          <p:nvPr>
            <p:ph type="ftr" sz="quarter" idx="3"/>
          </p:nvPr>
        </p:nvSpPr>
        <p:spPr>
          <a:xfrm>
            <a:off x="540000" y="6357822"/>
            <a:ext cx="3860297" cy="365210"/>
          </a:xfrm>
          <a:prstGeom prst="rect">
            <a:avLst/>
          </a:prstGeom>
        </p:spPr>
        <p:txBody>
          <a:bodyPr lIns="0" tIns="0" rIns="0" bIns="0" anchor="ctr" anchorCtr="0"/>
          <a:lstStyle>
            <a:lvl1pPr algn="l">
              <a:defRPr sz="1200">
                <a:solidFill>
                  <a:schemeClr val="tx2"/>
                </a:solidFill>
                <a:latin typeface="Calibri" panose="020F0502020204030204" pitchFamily="34" charset="0"/>
                <a:cs typeface="Calibri" panose="020F0502020204030204" pitchFamily="34" charset="0"/>
              </a:defRPr>
            </a:lvl1pPr>
          </a:lstStyle>
          <a:p>
            <a:r>
              <a:rPr lang="nl-NL" dirty="0"/>
              <a:t>Instructiepresentatie registratie toegepaste verplichte zorg – v1 27-08-20</a:t>
            </a:r>
          </a:p>
        </p:txBody>
      </p:sp>
      <p:sp>
        <p:nvSpPr>
          <p:cNvPr id="10" name="Tijdelijke aanduiding voor dianummer 5"/>
          <p:cNvSpPr>
            <a:spLocks noGrp="1"/>
          </p:cNvSpPr>
          <p:nvPr>
            <p:ph type="sldNum" sz="quarter" idx="4"/>
          </p:nvPr>
        </p:nvSpPr>
        <p:spPr>
          <a:xfrm>
            <a:off x="218067" y="6357600"/>
            <a:ext cx="260515" cy="365210"/>
          </a:xfrm>
          <a:prstGeom prst="rect">
            <a:avLst/>
          </a:prstGeom>
        </p:spPr>
        <p:txBody>
          <a:bodyPr lIns="0" tIns="0" rIns="0" bIns="0" anchor="ctr" anchorCtr="0"/>
          <a:lstStyle>
            <a:lvl1pPr algn="l">
              <a:defRPr sz="1200">
                <a:solidFill>
                  <a:schemeClr val="tx2"/>
                </a:solidFill>
                <a:latin typeface="Calibri" panose="020F0502020204030204" pitchFamily="34" charset="0"/>
                <a:cs typeface="Calibri" panose="020F0502020204030204" pitchFamily="34" charset="0"/>
              </a:defRPr>
            </a:lvl1pPr>
          </a:lstStyle>
          <a:p>
            <a:fld id="{5074DD8C-847B-4205-B302-DBB7AC446D4E}" type="slidenum">
              <a:rPr lang="nl-NL" smtClean="0"/>
              <a:pPr/>
              <a:t>‹nr.›</a:t>
            </a:fld>
            <a:endParaRPr lang="nl-NL" dirty="0"/>
          </a:p>
        </p:txBody>
      </p:sp>
      <p:sp>
        <p:nvSpPr>
          <p:cNvPr id="12" name="Tijdelijke aanduiding voor inhoud 2"/>
          <p:cNvSpPr>
            <a:spLocks noGrp="1"/>
          </p:cNvSpPr>
          <p:nvPr>
            <p:ph idx="1"/>
          </p:nvPr>
        </p:nvSpPr>
        <p:spPr>
          <a:xfrm>
            <a:off x="540000" y="1600572"/>
            <a:ext cx="5292000" cy="452701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inhoud 2"/>
          <p:cNvSpPr>
            <a:spLocks noGrp="1"/>
          </p:cNvSpPr>
          <p:nvPr>
            <p:ph idx="10"/>
          </p:nvPr>
        </p:nvSpPr>
        <p:spPr>
          <a:xfrm>
            <a:off x="6357600" y="1602000"/>
            <a:ext cx="5292000" cy="452701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grpSp>
        <p:nvGrpSpPr>
          <p:cNvPr id="11" name="Groep 10"/>
          <p:cNvGrpSpPr/>
          <p:nvPr userDrawn="1"/>
        </p:nvGrpSpPr>
        <p:grpSpPr>
          <a:xfrm>
            <a:off x="-3437547" y="1434"/>
            <a:ext cx="3201327" cy="3630336"/>
            <a:chOff x="-3437547" y="1434"/>
            <a:chExt cx="3201327" cy="3630336"/>
          </a:xfrm>
        </p:grpSpPr>
        <p:cxnSp>
          <p:nvCxnSpPr>
            <p:cNvPr id="14" name="Rechte verbindingslijn 13">
              <a:extLst>
                <a:ext uri="{FF2B5EF4-FFF2-40B4-BE49-F238E27FC236}">
                  <a16:creationId xmlns:a16="http://schemas.microsoft.com/office/drawing/2014/main" id="{AFC8D90A-4AD6-4632-B75D-12F5D8536248}"/>
                </a:ext>
              </a:extLst>
            </p:cNvPr>
            <p:cNvCxnSpPr>
              <a:cxnSpLocks/>
            </p:cNvCxnSpPr>
            <p:nvPr userDrawn="1"/>
          </p:nvCxnSpPr>
          <p:spPr>
            <a:xfrm>
              <a:off x="-3419346" y="3631770"/>
              <a:ext cx="3176013" cy="0"/>
            </a:xfrm>
            <a:prstGeom prst="line">
              <a:avLst/>
            </a:prstGeom>
            <a:noFill/>
            <a:ln w="3175" cap="flat" cmpd="sng" algn="ctr">
              <a:solidFill>
                <a:schemeClr val="tx1"/>
              </a:solidFill>
              <a:prstDash val="solid"/>
            </a:ln>
            <a:effectLst/>
          </p:spPr>
        </p:cxnSp>
        <p:sp>
          <p:nvSpPr>
            <p:cNvPr id="15" name="Rechthoek 14">
              <a:extLst>
                <a:ext uri="{FF2B5EF4-FFF2-40B4-BE49-F238E27FC236}">
                  <a16:creationId xmlns:a16="http://schemas.microsoft.com/office/drawing/2014/main" id="{47958B13-C558-4106-9012-73511852AE4B}"/>
                </a:ext>
              </a:extLst>
            </p:cNvPr>
            <p:cNvSpPr/>
            <p:nvPr userDrawn="1"/>
          </p:nvSpPr>
          <p:spPr>
            <a:xfrm>
              <a:off x="-3068560" y="322597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0"/>
                </a:spcBef>
                <a:spcAft>
                  <a:spcPts val="0"/>
                </a:spcAft>
                <a:buClr>
                  <a:schemeClr val="accent2"/>
                </a:buClr>
                <a:buSzTx/>
                <a:buFont typeface="+mj-lt"/>
                <a:buNone/>
                <a:tabLst/>
                <a:defRPr/>
              </a:pPr>
              <a:r>
                <a:rPr lang="nl-NL" sz="1800" kern="1200" noProof="0" dirty="0">
                  <a:solidFill>
                    <a:schemeClr val="tx2"/>
                  </a:solidFill>
                  <a:latin typeface="Calibri" panose="020F0502020204030204" pitchFamily="34" charset="0"/>
                  <a:ea typeface="+mn-ea"/>
                  <a:cs typeface="Calibri" panose="020F0502020204030204" pitchFamily="34" charset="0"/>
                </a:rPr>
                <a:t>Leestekst</a:t>
              </a:r>
            </a:p>
          </p:txBody>
        </p:sp>
        <p:sp>
          <p:nvSpPr>
            <p:cNvPr id="16" name="Rechthoek 15">
              <a:extLst>
                <a:ext uri="{FF2B5EF4-FFF2-40B4-BE49-F238E27FC236}">
                  <a16:creationId xmlns:a16="http://schemas.microsoft.com/office/drawing/2014/main" id="{F2F0AEFE-D40B-4E5A-A496-FC4B3DA8A0E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Hoe werken tekstniveaus?</a:t>
              </a:r>
            </a:p>
          </p:txBody>
        </p:sp>
        <p:sp>
          <p:nvSpPr>
            <p:cNvPr id="17" name="Ovaal 16">
              <a:extLst>
                <a:ext uri="{FF2B5EF4-FFF2-40B4-BE49-F238E27FC236}">
                  <a16:creationId xmlns:a16="http://schemas.microsoft.com/office/drawing/2014/main" id="{1E05986F-381F-4481-BBE5-06621B59DDC9}"/>
                </a:ext>
              </a:extLst>
            </p:cNvPr>
            <p:cNvSpPr/>
            <p:nvPr userDrawn="1"/>
          </p:nvSpPr>
          <p:spPr>
            <a:xfrm>
              <a:off x="-3425006" y="171914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8" name="Rechte verbindingslijn 17">
              <a:extLst>
                <a:ext uri="{FF2B5EF4-FFF2-40B4-BE49-F238E27FC236}">
                  <a16:creationId xmlns:a16="http://schemas.microsoft.com/office/drawing/2014/main" id="{33B50831-14DA-43E5-B399-8FEA1289D859}"/>
                </a:ext>
              </a:extLst>
            </p:cNvPr>
            <p:cNvCxnSpPr>
              <a:cxnSpLocks/>
            </p:cNvCxnSpPr>
            <p:nvPr userDrawn="1"/>
          </p:nvCxnSpPr>
          <p:spPr>
            <a:xfrm>
              <a:off x="-3419346" y="243069"/>
              <a:ext cx="3176013" cy="0"/>
            </a:xfrm>
            <a:prstGeom prst="line">
              <a:avLst/>
            </a:prstGeom>
            <a:noFill/>
            <a:ln w="3175" cap="flat" cmpd="sng" algn="ctr">
              <a:solidFill>
                <a:schemeClr val="tx1"/>
              </a:solidFill>
              <a:prstDash val="solid"/>
            </a:ln>
            <a:effectLst/>
          </p:spPr>
        </p:cxnSp>
        <p:grpSp>
          <p:nvGrpSpPr>
            <p:cNvPr id="19" name="Groep 18">
              <a:extLst>
                <a:ext uri="{FF2B5EF4-FFF2-40B4-BE49-F238E27FC236}">
                  <a16:creationId xmlns:a16="http://schemas.microsoft.com/office/drawing/2014/main" id="{48AF8798-AEC4-41C4-A71E-597582B4DB8F}"/>
                </a:ext>
              </a:extLst>
            </p:cNvPr>
            <p:cNvGrpSpPr/>
            <p:nvPr userDrawn="1"/>
          </p:nvGrpSpPr>
          <p:grpSpPr>
            <a:xfrm>
              <a:off x="-3437547" y="349413"/>
              <a:ext cx="2933825" cy="558875"/>
              <a:chOff x="-3419346" y="368233"/>
              <a:chExt cx="3904920" cy="743862"/>
            </a:xfrm>
          </p:grpSpPr>
          <p:sp>
            <p:nvSpPr>
              <p:cNvPr id="30" name="Rechthoek 29">
                <a:extLst>
                  <a:ext uri="{FF2B5EF4-FFF2-40B4-BE49-F238E27FC236}">
                    <a16:creationId xmlns:a16="http://schemas.microsoft.com/office/drawing/2014/main" id="{9FA4F5CD-52AB-4776-BD99-87E9A45C02C8}"/>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chemeClr val="tx2"/>
                    </a:solidFill>
                    <a:latin typeface="Arial" panose="020B0604020202020204" pitchFamily="34" charset="0"/>
                    <a:cs typeface="Arial" panose="020B0604020202020204" pitchFamily="34" charset="0"/>
                  </a:rPr>
                  <a:t>Start</a:t>
                </a:r>
              </a:p>
            </p:txBody>
          </p:sp>
          <p:cxnSp>
            <p:nvCxnSpPr>
              <p:cNvPr id="31" name="Rechte verbindingslijn 30">
                <a:extLst>
                  <a:ext uri="{FF2B5EF4-FFF2-40B4-BE49-F238E27FC236}">
                    <a16:creationId xmlns:a16="http://schemas.microsoft.com/office/drawing/2014/main" id="{F59FA5E8-B40D-442D-954C-98248AF52CC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2219A9E6-57B9-4722-BCB3-8743D905512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hthoek 32">
                <a:extLst>
                  <a:ext uri="{FF2B5EF4-FFF2-40B4-BE49-F238E27FC236}">
                    <a16:creationId xmlns:a16="http://schemas.microsoft.com/office/drawing/2014/main" id="{55E53CD2-FB57-457F-898B-223839B48866}"/>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34" name="Groep 33">
                <a:extLst>
                  <a:ext uri="{FF2B5EF4-FFF2-40B4-BE49-F238E27FC236}">
                    <a16:creationId xmlns:a16="http://schemas.microsoft.com/office/drawing/2014/main" id="{C5F28C0D-0F07-4CE2-A829-FE4C499131BC}"/>
                  </a:ext>
                </a:extLst>
              </p:cNvPr>
              <p:cNvGrpSpPr/>
              <p:nvPr userDrawn="1"/>
            </p:nvGrpSpPr>
            <p:grpSpPr>
              <a:xfrm>
                <a:off x="-3002834" y="720303"/>
                <a:ext cx="182598" cy="143759"/>
                <a:chOff x="-3310843" y="700986"/>
                <a:chExt cx="182598" cy="143759"/>
              </a:xfrm>
            </p:grpSpPr>
            <p:grpSp>
              <p:nvGrpSpPr>
                <p:cNvPr id="73" name="Groep 72">
                  <a:extLst>
                    <a:ext uri="{FF2B5EF4-FFF2-40B4-BE49-F238E27FC236}">
                      <a16:creationId xmlns:a16="http://schemas.microsoft.com/office/drawing/2014/main" id="{A215D106-2734-4EDA-8E49-60C330E4F134}"/>
                    </a:ext>
                  </a:extLst>
                </p:cNvPr>
                <p:cNvGrpSpPr/>
                <p:nvPr userDrawn="1"/>
              </p:nvGrpSpPr>
              <p:grpSpPr>
                <a:xfrm>
                  <a:off x="-3310843" y="700986"/>
                  <a:ext cx="182598" cy="143759"/>
                  <a:chOff x="-3310843" y="700986"/>
                  <a:chExt cx="182598" cy="143759"/>
                </a:xfrm>
              </p:grpSpPr>
              <p:cxnSp>
                <p:nvCxnSpPr>
                  <p:cNvPr id="77" name="Rechte verbindingslijn 76">
                    <a:extLst>
                      <a:ext uri="{FF2B5EF4-FFF2-40B4-BE49-F238E27FC236}">
                        <a16:creationId xmlns:a16="http://schemas.microsoft.com/office/drawing/2014/main" id="{2A8E2AAE-B9F2-4D19-BDBE-160F4D01EEB0}"/>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8" name="Rechte verbindingslijn 77">
                    <a:extLst>
                      <a:ext uri="{FF2B5EF4-FFF2-40B4-BE49-F238E27FC236}">
                        <a16:creationId xmlns:a16="http://schemas.microsoft.com/office/drawing/2014/main" id="{A83B9F74-60A0-4DB9-82EB-3F22188EA98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133C1606-7C16-4C6A-885B-4C9EE6C747E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2D7C0014-A80B-4C86-BEB3-1E6EDD7A095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A7390374-5F97-4D3B-8B01-A6599129983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4" name="Groep 73">
                  <a:extLst>
                    <a:ext uri="{FF2B5EF4-FFF2-40B4-BE49-F238E27FC236}">
                      <a16:creationId xmlns:a16="http://schemas.microsoft.com/office/drawing/2014/main" id="{4423BF66-32DC-436A-A6BC-B5E0E2D27703}"/>
                    </a:ext>
                  </a:extLst>
                </p:cNvPr>
                <p:cNvGrpSpPr/>
                <p:nvPr userDrawn="1"/>
              </p:nvGrpSpPr>
              <p:grpSpPr>
                <a:xfrm flipH="1">
                  <a:off x="-3310774" y="735854"/>
                  <a:ext cx="88801" cy="72568"/>
                  <a:chOff x="-2091059" y="1395403"/>
                  <a:chExt cx="157316" cy="128558"/>
                </a:xfrm>
              </p:grpSpPr>
              <p:sp>
                <p:nvSpPr>
                  <p:cNvPr id="75" name="Rechthoek 74">
                    <a:extLst>
                      <a:ext uri="{FF2B5EF4-FFF2-40B4-BE49-F238E27FC236}">
                        <a16:creationId xmlns:a16="http://schemas.microsoft.com/office/drawing/2014/main" id="{78DD68BB-C038-43F8-AFF1-81161A5E21B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6" name="Pijl: punthaak 72">
                    <a:extLst>
                      <a:ext uri="{FF2B5EF4-FFF2-40B4-BE49-F238E27FC236}">
                        <a16:creationId xmlns:a16="http://schemas.microsoft.com/office/drawing/2014/main" id="{526C3684-C7FD-4E41-A93D-F116E19E2C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35" name="Groep 34">
                <a:extLst>
                  <a:ext uri="{FF2B5EF4-FFF2-40B4-BE49-F238E27FC236}">
                    <a16:creationId xmlns:a16="http://schemas.microsoft.com/office/drawing/2014/main" id="{CE390880-0A52-481B-8490-0C0E7E228807}"/>
                  </a:ext>
                </a:extLst>
              </p:cNvPr>
              <p:cNvGrpSpPr/>
              <p:nvPr userDrawn="1"/>
            </p:nvGrpSpPr>
            <p:grpSpPr>
              <a:xfrm>
                <a:off x="-3326107" y="720303"/>
                <a:ext cx="182598" cy="143759"/>
                <a:chOff x="-3634116" y="700986"/>
                <a:chExt cx="182598" cy="143759"/>
              </a:xfrm>
            </p:grpSpPr>
            <p:grpSp>
              <p:nvGrpSpPr>
                <p:cNvPr id="64" name="Groep 63">
                  <a:extLst>
                    <a:ext uri="{FF2B5EF4-FFF2-40B4-BE49-F238E27FC236}">
                      <a16:creationId xmlns:a16="http://schemas.microsoft.com/office/drawing/2014/main" id="{6730306C-E583-42D2-AE2B-2ED4B22CBC4C}"/>
                    </a:ext>
                  </a:extLst>
                </p:cNvPr>
                <p:cNvGrpSpPr/>
                <p:nvPr userDrawn="1"/>
              </p:nvGrpSpPr>
              <p:grpSpPr>
                <a:xfrm>
                  <a:off x="-3634116" y="700986"/>
                  <a:ext cx="182598" cy="143759"/>
                  <a:chOff x="-3634116" y="700986"/>
                  <a:chExt cx="182598" cy="143759"/>
                </a:xfrm>
              </p:grpSpPr>
              <p:cxnSp>
                <p:nvCxnSpPr>
                  <p:cNvPr id="68" name="Rechte verbindingslijn 67">
                    <a:extLst>
                      <a:ext uri="{FF2B5EF4-FFF2-40B4-BE49-F238E27FC236}">
                        <a16:creationId xmlns:a16="http://schemas.microsoft.com/office/drawing/2014/main" id="{19189BDC-6600-4B47-AA44-09B3D6F4895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69" name="Rechte verbindingslijn 68">
                    <a:extLst>
                      <a:ext uri="{FF2B5EF4-FFF2-40B4-BE49-F238E27FC236}">
                        <a16:creationId xmlns:a16="http://schemas.microsoft.com/office/drawing/2014/main" id="{83D5A3DA-CFAE-4479-AD20-434F7FE2A30F}"/>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DB6561BF-E3D1-4B05-BDA8-1B4AC40D420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A3879CF8-83FA-40DC-8A98-C82DF4BE9BCE}"/>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3F15A95-740E-4E38-B843-D440E37F6326}"/>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5" name="Groep 64">
                  <a:extLst>
                    <a:ext uri="{FF2B5EF4-FFF2-40B4-BE49-F238E27FC236}">
                      <a16:creationId xmlns:a16="http://schemas.microsoft.com/office/drawing/2014/main" id="{E1459926-C4A7-40DB-A0F5-06D11095EED9}"/>
                    </a:ext>
                  </a:extLst>
                </p:cNvPr>
                <p:cNvGrpSpPr/>
                <p:nvPr userDrawn="1"/>
              </p:nvGrpSpPr>
              <p:grpSpPr>
                <a:xfrm>
                  <a:off x="-3634047" y="735854"/>
                  <a:ext cx="88801" cy="72568"/>
                  <a:chOff x="-2091059" y="1395403"/>
                  <a:chExt cx="157316" cy="128558"/>
                </a:xfrm>
              </p:grpSpPr>
              <p:sp>
                <p:nvSpPr>
                  <p:cNvPr id="66" name="Rechthoek 65">
                    <a:extLst>
                      <a:ext uri="{FF2B5EF4-FFF2-40B4-BE49-F238E27FC236}">
                        <a16:creationId xmlns:a16="http://schemas.microsoft.com/office/drawing/2014/main" id="{0B97DB80-6F22-4641-B243-A5B36756AD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7" name="Pijl: punthaak 63">
                    <a:extLst>
                      <a:ext uri="{FF2B5EF4-FFF2-40B4-BE49-F238E27FC236}">
                        <a16:creationId xmlns:a16="http://schemas.microsoft.com/office/drawing/2014/main" id="{81510F9D-FA45-4DC4-A4D6-D0CA8E65C0D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36" name="Rechte verbindingslijn 35">
                <a:extLst>
                  <a:ext uri="{FF2B5EF4-FFF2-40B4-BE49-F238E27FC236}">
                    <a16:creationId xmlns:a16="http://schemas.microsoft.com/office/drawing/2014/main" id="{CE73AA2D-A984-4582-80C3-CEC41C5ECDFC}"/>
                  </a:ext>
                </a:extLst>
              </p:cNvPr>
              <p:cNvCxnSpPr>
                <a:cxnSpLocks/>
              </p:cNvCxnSpPr>
              <p:nvPr userDrawn="1"/>
            </p:nvCxnSpPr>
            <p:spPr>
              <a:xfrm flipV="1">
                <a:off x="-3136454" y="523622"/>
                <a:ext cx="720437" cy="188422"/>
              </a:xfrm>
              <a:prstGeom prst="line">
                <a:avLst/>
              </a:prstGeom>
              <a:noFill/>
              <a:ln w="19050" cap="rnd" cmpd="sng" algn="ctr">
                <a:solidFill>
                  <a:schemeClr val="tx1"/>
                </a:solidFill>
                <a:prstDash val="solid"/>
                <a:headEnd type="oval"/>
              </a:ln>
              <a:effectLst/>
            </p:spPr>
          </p:cxnSp>
          <p:cxnSp>
            <p:nvCxnSpPr>
              <p:cNvPr id="37" name="Rechte verbindingslijn 36">
                <a:extLst>
                  <a:ext uri="{FF2B5EF4-FFF2-40B4-BE49-F238E27FC236}">
                    <a16:creationId xmlns:a16="http://schemas.microsoft.com/office/drawing/2014/main" id="{212AC248-2B04-43FA-B4C4-D016F8B48A65}"/>
                  </a:ext>
                </a:extLst>
              </p:cNvPr>
              <p:cNvCxnSpPr>
                <a:cxnSpLocks/>
              </p:cNvCxnSpPr>
              <p:nvPr userDrawn="1"/>
            </p:nvCxnSpPr>
            <p:spPr>
              <a:xfrm>
                <a:off x="-2820570" y="712044"/>
                <a:ext cx="399011" cy="238298"/>
              </a:xfrm>
              <a:prstGeom prst="line">
                <a:avLst/>
              </a:prstGeom>
              <a:noFill/>
              <a:ln w="19050" cap="rnd" cmpd="sng" algn="ctr">
                <a:solidFill>
                  <a:schemeClr val="tx1"/>
                </a:solidFill>
                <a:prstDash val="solid"/>
                <a:headEnd type="oval"/>
              </a:ln>
              <a:effectLst/>
            </p:spPr>
          </p:cxnSp>
          <p:grpSp>
            <p:nvGrpSpPr>
              <p:cNvPr id="38" name="Groep 37">
                <a:extLst>
                  <a:ext uri="{FF2B5EF4-FFF2-40B4-BE49-F238E27FC236}">
                    <a16:creationId xmlns:a16="http://schemas.microsoft.com/office/drawing/2014/main" id="{30FCA7B2-76DE-4CA2-9504-707B10B95579}"/>
                  </a:ext>
                </a:extLst>
              </p:cNvPr>
              <p:cNvGrpSpPr/>
              <p:nvPr userDrawn="1"/>
            </p:nvGrpSpPr>
            <p:grpSpPr>
              <a:xfrm>
                <a:off x="-2425037" y="370226"/>
                <a:ext cx="357690" cy="330595"/>
                <a:chOff x="-2721817" y="347336"/>
                <a:chExt cx="432805" cy="400021"/>
              </a:xfrm>
            </p:grpSpPr>
            <p:sp>
              <p:nvSpPr>
                <p:cNvPr id="53" name="Rechthoek 52">
                  <a:extLst>
                    <a:ext uri="{FF2B5EF4-FFF2-40B4-BE49-F238E27FC236}">
                      <a16:creationId xmlns:a16="http://schemas.microsoft.com/office/drawing/2014/main" id="{DE2E2755-9136-4802-B62E-C6268827E93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4" name="Groep 53">
                  <a:extLst>
                    <a:ext uri="{FF2B5EF4-FFF2-40B4-BE49-F238E27FC236}">
                      <a16:creationId xmlns:a16="http://schemas.microsoft.com/office/drawing/2014/main" id="{3C9480B5-41BF-43B1-A36D-E18887D33B86}"/>
                    </a:ext>
                  </a:extLst>
                </p:cNvPr>
                <p:cNvGrpSpPr/>
                <p:nvPr userDrawn="1"/>
              </p:nvGrpSpPr>
              <p:grpSpPr>
                <a:xfrm>
                  <a:off x="-2652453" y="431583"/>
                  <a:ext cx="294076" cy="231526"/>
                  <a:chOff x="-3634116" y="700986"/>
                  <a:chExt cx="182598" cy="143759"/>
                </a:xfrm>
              </p:grpSpPr>
              <p:grpSp>
                <p:nvGrpSpPr>
                  <p:cNvPr id="55" name="Groep 54">
                    <a:extLst>
                      <a:ext uri="{FF2B5EF4-FFF2-40B4-BE49-F238E27FC236}">
                        <a16:creationId xmlns:a16="http://schemas.microsoft.com/office/drawing/2014/main" id="{5AE05DEE-CA7C-438A-B964-200209240966}"/>
                      </a:ext>
                    </a:extLst>
                  </p:cNvPr>
                  <p:cNvGrpSpPr/>
                  <p:nvPr userDrawn="1"/>
                </p:nvGrpSpPr>
                <p:grpSpPr>
                  <a:xfrm>
                    <a:off x="-3634116" y="700986"/>
                    <a:ext cx="182598" cy="143759"/>
                    <a:chOff x="-3634116" y="700986"/>
                    <a:chExt cx="182598" cy="143759"/>
                  </a:xfrm>
                </p:grpSpPr>
                <p:cxnSp>
                  <p:nvCxnSpPr>
                    <p:cNvPr id="59" name="Rechte verbindingslijn 58">
                      <a:extLst>
                        <a:ext uri="{FF2B5EF4-FFF2-40B4-BE49-F238E27FC236}">
                          <a16:creationId xmlns:a16="http://schemas.microsoft.com/office/drawing/2014/main" id="{D8E1A665-0A58-4ACA-A237-B082E66AF59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0" name="Rechte verbindingslijn 59">
                      <a:extLst>
                        <a:ext uri="{FF2B5EF4-FFF2-40B4-BE49-F238E27FC236}">
                          <a16:creationId xmlns:a16="http://schemas.microsoft.com/office/drawing/2014/main" id="{4AF28E9A-1EBB-4563-AAA1-3D76AD1CD72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33A9CD-1F4A-42AE-AA36-A766A126A349}"/>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9635BCC6-E85F-44EA-BF3B-FAD3767BAE1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26F6A868-BC22-4BC5-86E9-29588E96A4C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6" name="Groep 55">
                    <a:extLst>
                      <a:ext uri="{FF2B5EF4-FFF2-40B4-BE49-F238E27FC236}">
                        <a16:creationId xmlns:a16="http://schemas.microsoft.com/office/drawing/2014/main" id="{74863757-63B0-4387-93F2-C3D604EF6950}"/>
                      </a:ext>
                    </a:extLst>
                  </p:cNvPr>
                  <p:cNvGrpSpPr/>
                  <p:nvPr userDrawn="1"/>
                </p:nvGrpSpPr>
                <p:grpSpPr>
                  <a:xfrm>
                    <a:off x="-3634047" y="735854"/>
                    <a:ext cx="88801" cy="72568"/>
                    <a:chOff x="-2091059" y="1395403"/>
                    <a:chExt cx="157316" cy="128558"/>
                  </a:xfrm>
                </p:grpSpPr>
                <p:sp>
                  <p:nvSpPr>
                    <p:cNvPr id="57" name="Rechthoek 56">
                      <a:extLst>
                        <a:ext uri="{FF2B5EF4-FFF2-40B4-BE49-F238E27FC236}">
                          <a16:creationId xmlns:a16="http://schemas.microsoft.com/office/drawing/2014/main" id="{39808003-1E18-4B0E-893E-1542C016F7F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8" name="Pijl: punthaak 54">
                      <a:extLst>
                        <a:ext uri="{FF2B5EF4-FFF2-40B4-BE49-F238E27FC236}">
                          <a16:creationId xmlns:a16="http://schemas.microsoft.com/office/drawing/2014/main" id="{8C8C9D08-914C-42CF-9D1A-4AA909F55EB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39" name="Groep 38">
                <a:extLst>
                  <a:ext uri="{FF2B5EF4-FFF2-40B4-BE49-F238E27FC236}">
                    <a16:creationId xmlns:a16="http://schemas.microsoft.com/office/drawing/2014/main" id="{5E2C8D59-4464-4323-9342-36DD639F9D32}"/>
                  </a:ext>
                </a:extLst>
              </p:cNvPr>
              <p:cNvGrpSpPr/>
              <p:nvPr userDrawn="1"/>
            </p:nvGrpSpPr>
            <p:grpSpPr>
              <a:xfrm>
                <a:off x="-2425037" y="781500"/>
                <a:ext cx="357690" cy="330595"/>
                <a:chOff x="-2721817" y="782525"/>
                <a:chExt cx="432805" cy="400021"/>
              </a:xfrm>
            </p:grpSpPr>
            <p:sp>
              <p:nvSpPr>
                <p:cNvPr id="42" name="Rechthoek 41">
                  <a:extLst>
                    <a:ext uri="{FF2B5EF4-FFF2-40B4-BE49-F238E27FC236}">
                      <a16:creationId xmlns:a16="http://schemas.microsoft.com/office/drawing/2014/main" id="{E1335D0B-76E9-4298-8D3F-FD572931CD6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3" name="Groep 42">
                  <a:extLst>
                    <a:ext uri="{FF2B5EF4-FFF2-40B4-BE49-F238E27FC236}">
                      <a16:creationId xmlns:a16="http://schemas.microsoft.com/office/drawing/2014/main" id="{48E40264-32A6-4DDB-831A-3D3A8947EF57}"/>
                    </a:ext>
                  </a:extLst>
                </p:cNvPr>
                <p:cNvGrpSpPr/>
                <p:nvPr userDrawn="1"/>
              </p:nvGrpSpPr>
              <p:grpSpPr>
                <a:xfrm>
                  <a:off x="-2652453" y="866772"/>
                  <a:ext cx="294076" cy="231526"/>
                  <a:chOff x="-3310843" y="700986"/>
                  <a:chExt cx="182598" cy="143759"/>
                </a:xfrm>
              </p:grpSpPr>
              <p:grpSp>
                <p:nvGrpSpPr>
                  <p:cNvPr id="44" name="Groep 43">
                    <a:extLst>
                      <a:ext uri="{FF2B5EF4-FFF2-40B4-BE49-F238E27FC236}">
                        <a16:creationId xmlns:a16="http://schemas.microsoft.com/office/drawing/2014/main" id="{F77E6DCB-0625-481A-BD99-D2C9A51954D8}"/>
                      </a:ext>
                    </a:extLst>
                  </p:cNvPr>
                  <p:cNvGrpSpPr/>
                  <p:nvPr userDrawn="1"/>
                </p:nvGrpSpPr>
                <p:grpSpPr>
                  <a:xfrm>
                    <a:off x="-3310843" y="700986"/>
                    <a:ext cx="182598" cy="143759"/>
                    <a:chOff x="-3310843" y="700986"/>
                    <a:chExt cx="182598" cy="143759"/>
                  </a:xfrm>
                </p:grpSpPr>
                <p:cxnSp>
                  <p:nvCxnSpPr>
                    <p:cNvPr id="48" name="Rechte verbindingslijn 47">
                      <a:extLst>
                        <a:ext uri="{FF2B5EF4-FFF2-40B4-BE49-F238E27FC236}">
                          <a16:creationId xmlns:a16="http://schemas.microsoft.com/office/drawing/2014/main" id="{7BE76351-6A99-4948-8B32-27A6D6E15D39}"/>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49" name="Rechte verbindingslijn 48">
                      <a:extLst>
                        <a:ext uri="{FF2B5EF4-FFF2-40B4-BE49-F238E27FC236}">
                          <a16:creationId xmlns:a16="http://schemas.microsoft.com/office/drawing/2014/main" id="{DC4FEEE3-4265-4C64-9468-FBE0BB8EB64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87E50978-BD2D-4B4F-935B-0EC40F64E3A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9C29ABA5-68D2-4C94-8DE1-7E20D4ECD15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6952FC7D-9630-4B97-8EE2-B99262A487E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5" name="Groep 44">
                    <a:extLst>
                      <a:ext uri="{FF2B5EF4-FFF2-40B4-BE49-F238E27FC236}">
                        <a16:creationId xmlns:a16="http://schemas.microsoft.com/office/drawing/2014/main" id="{B06C2143-57C9-486F-B0AE-B9858B2B0E74}"/>
                      </a:ext>
                    </a:extLst>
                  </p:cNvPr>
                  <p:cNvGrpSpPr/>
                  <p:nvPr userDrawn="1"/>
                </p:nvGrpSpPr>
                <p:grpSpPr>
                  <a:xfrm flipH="1">
                    <a:off x="-3310774" y="735854"/>
                    <a:ext cx="88801" cy="72568"/>
                    <a:chOff x="-2091059" y="1395403"/>
                    <a:chExt cx="157316" cy="128558"/>
                  </a:xfrm>
                </p:grpSpPr>
                <p:sp>
                  <p:nvSpPr>
                    <p:cNvPr id="46" name="Rechthoek 45">
                      <a:extLst>
                        <a:ext uri="{FF2B5EF4-FFF2-40B4-BE49-F238E27FC236}">
                          <a16:creationId xmlns:a16="http://schemas.microsoft.com/office/drawing/2014/main" id="{265BCCAF-45F1-4938-B5C6-D32F2360567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7" name="Pijl: punthaak 43">
                      <a:extLst>
                        <a:ext uri="{FF2B5EF4-FFF2-40B4-BE49-F238E27FC236}">
                          <a16:creationId xmlns:a16="http://schemas.microsoft.com/office/drawing/2014/main" id="{354DF70E-D615-43B8-B34A-757E16BBC52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40" name="Rechthoek 39">
                <a:extLst>
                  <a:ext uri="{FF2B5EF4-FFF2-40B4-BE49-F238E27FC236}">
                    <a16:creationId xmlns:a16="http://schemas.microsoft.com/office/drawing/2014/main" id="{A03E8A52-AE3C-4F83-8061-F3EDD2C32B3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41" name="Rechthoek 40">
                <a:extLst>
                  <a:ext uri="{FF2B5EF4-FFF2-40B4-BE49-F238E27FC236}">
                    <a16:creationId xmlns:a16="http://schemas.microsoft.com/office/drawing/2014/main" id="{3A8CF59A-490E-46FB-8B8B-FC616F27A28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20" name="Rechte verbindingslijn 19">
              <a:extLst>
                <a:ext uri="{FF2B5EF4-FFF2-40B4-BE49-F238E27FC236}">
                  <a16:creationId xmlns:a16="http://schemas.microsoft.com/office/drawing/2014/main" id="{EB7C4994-EBCA-4316-870C-E57D177BA81D}"/>
                </a:ext>
              </a:extLst>
            </p:cNvPr>
            <p:cNvCxnSpPr>
              <a:cxnSpLocks/>
            </p:cNvCxnSpPr>
            <p:nvPr userDrawn="1"/>
          </p:nvCxnSpPr>
          <p:spPr>
            <a:xfrm>
              <a:off x="-3419346" y="1020931"/>
              <a:ext cx="3176013" cy="0"/>
            </a:xfrm>
            <a:prstGeom prst="line">
              <a:avLst/>
            </a:prstGeom>
            <a:noFill/>
            <a:ln w="3175" cap="flat" cmpd="sng" algn="ctr">
              <a:solidFill>
                <a:schemeClr val="tx1"/>
              </a:solidFill>
              <a:prstDash val="solid"/>
            </a:ln>
            <a:effectLst/>
          </p:spPr>
        </p:cxnSp>
        <p:sp>
          <p:nvSpPr>
            <p:cNvPr id="21" name="Rechthoek 20">
              <a:extLst>
                <a:ext uri="{FF2B5EF4-FFF2-40B4-BE49-F238E27FC236}">
                  <a16:creationId xmlns:a16="http://schemas.microsoft.com/office/drawing/2014/main" id="{BD4E80FE-2A82-45EF-9064-4DB9C7BA61DA}"/>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10000"/>
                </a:lnSpc>
                <a:spcBef>
                  <a:spcPts val="0"/>
                </a:spcBef>
                <a:spcAft>
                  <a:spcPts val="0"/>
                </a:spcAft>
                <a:buClr>
                  <a:schemeClr val="accent2"/>
                </a:buClr>
                <a:buSzTx/>
                <a:buFontTx/>
                <a:buNone/>
                <a:tabLst/>
                <a:defRPr/>
              </a:pPr>
              <a:r>
                <a:rPr lang="nl-NL" sz="2400" kern="1200" dirty="0">
                  <a:solidFill>
                    <a:schemeClr val="bg2"/>
                  </a:solidFill>
                  <a:latin typeface="Calibri" panose="020F0502020204030204" pitchFamily="34" charset="0"/>
                  <a:ea typeface="+mn-ea"/>
                  <a:cs typeface="Calibri" panose="020F0502020204030204" pitchFamily="34" charset="0"/>
                </a:rPr>
                <a:t>Kopniveau</a:t>
              </a:r>
              <a:endParaRPr lang="nl-NL" sz="2400" kern="1200" noProof="0" dirty="0">
                <a:solidFill>
                  <a:schemeClr val="bg2"/>
                </a:solidFill>
                <a:latin typeface="Calibri" panose="020F0502020204030204" pitchFamily="34" charset="0"/>
                <a:ea typeface="+mn-ea"/>
                <a:cs typeface="Calibri" panose="020F0502020204030204" pitchFamily="34" charset="0"/>
              </a:endParaRPr>
            </a:p>
          </p:txBody>
        </p:sp>
        <p:sp>
          <p:nvSpPr>
            <p:cNvPr id="22" name="Ovaal 21">
              <a:extLst>
                <a:ext uri="{FF2B5EF4-FFF2-40B4-BE49-F238E27FC236}">
                  <a16:creationId xmlns:a16="http://schemas.microsoft.com/office/drawing/2014/main" id="{A9A206AE-3B43-4997-8894-8545226520EF}"/>
                </a:ext>
              </a:extLst>
            </p:cNvPr>
            <p:cNvSpPr/>
            <p:nvPr userDrawn="1"/>
          </p:nvSpPr>
          <p:spPr>
            <a:xfrm>
              <a:off x="-3425006" y="2091065"/>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3" name="Rechthoek 22">
              <a:extLst>
                <a:ext uri="{FF2B5EF4-FFF2-40B4-BE49-F238E27FC236}">
                  <a16:creationId xmlns:a16="http://schemas.microsoft.com/office/drawing/2014/main" id="{35CC1374-5A66-4B67-AF8D-1486BC8F64B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0" marR="0" lvl="3" indent="-18000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nl-NL" sz="2400" kern="1200" noProof="0" dirty="0">
                  <a:solidFill>
                    <a:schemeClr val="tx2"/>
                  </a:solidFill>
                  <a:latin typeface="Calibri" panose="020F0502020204030204" pitchFamily="34" charset="0"/>
                  <a:ea typeface="+mn-ea"/>
                  <a:cs typeface="Calibri" panose="020F0502020204030204" pitchFamily="34" charset="0"/>
                </a:rPr>
                <a:t>Tweede niveau</a:t>
              </a:r>
              <a:endParaRPr lang="nl-NL" sz="2400" b="1" kern="1200" noProof="0" dirty="0">
                <a:solidFill>
                  <a:schemeClr val="accent2"/>
                </a:solidFill>
                <a:latin typeface="+mn-lt"/>
                <a:ea typeface="+mn-ea"/>
                <a:cs typeface="+mn-cs"/>
              </a:endParaRPr>
            </a:p>
          </p:txBody>
        </p:sp>
        <p:sp>
          <p:nvSpPr>
            <p:cNvPr id="24" name="Ovaal 23">
              <a:extLst>
                <a:ext uri="{FF2B5EF4-FFF2-40B4-BE49-F238E27FC236}">
                  <a16:creationId xmlns:a16="http://schemas.microsoft.com/office/drawing/2014/main" id="{E4F4B783-DDFB-4507-AFC4-D74E6AE8402F}"/>
                </a:ext>
              </a:extLst>
            </p:cNvPr>
            <p:cNvSpPr/>
            <p:nvPr userDrawn="1"/>
          </p:nvSpPr>
          <p:spPr>
            <a:xfrm>
              <a:off x="-3425006" y="2465241"/>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5" name="Rechthoek 24">
              <a:extLst>
                <a:ext uri="{FF2B5EF4-FFF2-40B4-BE49-F238E27FC236}">
                  <a16:creationId xmlns:a16="http://schemas.microsoft.com/office/drawing/2014/main" id="{E0611044-0E9E-43F2-B4B5-3226A30827B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360000" marR="0" lvl="3" indent="-180000" algn="l" defTabSz="914400" rtl="0" eaLnBrk="1" fontAlgn="auto" latinLnBrk="0" hangingPunct="1">
                <a:lnSpc>
                  <a:spcPct val="100000"/>
                </a:lnSpc>
                <a:spcBef>
                  <a:spcPts val="600"/>
                </a:spcBef>
                <a:spcAft>
                  <a:spcPts val="300"/>
                </a:spcAft>
                <a:buClrTx/>
                <a:buSzTx/>
                <a:buFont typeface="Calibri" panose="020F0502020204030204" pitchFamily="34" charset="0"/>
                <a:buChar char="‐"/>
                <a:tabLst/>
                <a:defRPr/>
              </a:pPr>
              <a:r>
                <a:rPr lang="nl-NL" sz="2400" kern="1200" noProof="0" dirty="0">
                  <a:solidFill>
                    <a:schemeClr val="tx2"/>
                  </a:solidFill>
                  <a:latin typeface="Calibri" panose="020F0502020204030204" pitchFamily="34" charset="0"/>
                  <a:ea typeface="+mn-ea"/>
                  <a:cs typeface="Calibri" panose="020F0502020204030204" pitchFamily="34" charset="0"/>
                </a:rPr>
                <a:t>Derde niveau</a:t>
              </a:r>
              <a:endParaRPr lang="nl-NL" sz="2400" b="1" kern="1200" noProof="0" dirty="0">
                <a:solidFill>
                  <a:schemeClr val="accent2"/>
                </a:solidFill>
                <a:latin typeface="+mn-lt"/>
                <a:ea typeface="+mn-ea"/>
                <a:cs typeface="+mn-cs"/>
              </a:endParaRPr>
            </a:p>
          </p:txBody>
        </p:sp>
        <p:sp>
          <p:nvSpPr>
            <p:cNvPr id="26" name="Ovaal 25">
              <a:extLst>
                <a:ext uri="{FF2B5EF4-FFF2-40B4-BE49-F238E27FC236}">
                  <a16:creationId xmlns:a16="http://schemas.microsoft.com/office/drawing/2014/main" id="{BE1AEAC6-B72B-4980-BE58-F3C15585662B}"/>
                </a:ext>
              </a:extLst>
            </p:cNvPr>
            <p:cNvSpPr/>
            <p:nvPr userDrawn="1"/>
          </p:nvSpPr>
          <p:spPr>
            <a:xfrm>
              <a:off x="-3425006" y="2837886"/>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7" name="Rechthoek 26">
              <a:extLst>
                <a:ext uri="{FF2B5EF4-FFF2-40B4-BE49-F238E27FC236}">
                  <a16:creationId xmlns:a16="http://schemas.microsoft.com/office/drawing/2014/main" id="{D8AB3394-4B15-48B1-90CE-1A28F0722D3A}"/>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540000" marR="0" lvl="3" indent="-180000" algn="l" defTabSz="914400" rtl="0" eaLnBrk="1" fontAlgn="auto" latinLnBrk="0" hangingPunct="1">
                <a:lnSpc>
                  <a:spcPct val="100000"/>
                </a:lnSpc>
                <a:spcBef>
                  <a:spcPts val="600"/>
                </a:spcBef>
                <a:spcAft>
                  <a:spcPts val="300"/>
                </a:spcAft>
                <a:buClrTx/>
                <a:buSzTx/>
                <a:buFont typeface="Calibri" panose="020F0502020204030204" pitchFamily="34" charset="0"/>
                <a:buChar char="‐"/>
                <a:tabLst/>
                <a:defRPr/>
              </a:pPr>
              <a:r>
                <a:rPr lang="nl-NL" sz="2400" kern="1200" noProof="0" dirty="0">
                  <a:solidFill>
                    <a:schemeClr val="tx2"/>
                  </a:solidFill>
                  <a:latin typeface="Calibri" panose="020F0502020204030204" pitchFamily="34" charset="0"/>
                  <a:ea typeface="+mn-ea"/>
                  <a:cs typeface="Calibri" panose="020F0502020204030204" pitchFamily="34" charset="0"/>
                </a:rPr>
                <a:t>Vierde niveau</a:t>
              </a:r>
              <a:endParaRPr lang="nl-NL" sz="2400" b="1" kern="1200" noProof="0" dirty="0">
                <a:solidFill>
                  <a:schemeClr val="accent2"/>
                </a:solidFill>
                <a:latin typeface="+mn-lt"/>
                <a:ea typeface="+mn-ea"/>
                <a:cs typeface="+mn-cs"/>
              </a:endParaRPr>
            </a:p>
          </p:txBody>
        </p:sp>
        <p:sp>
          <p:nvSpPr>
            <p:cNvPr id="28" name="Ovaal 27">
              <a:extLst>
                <a:ext uri="{FF2B5EF4-FFF2-40B4-BE49-F238E27FC236}">
                  <a16:creationId xmlns:a16="http://schemas.microsoft.com/office/drawing/2014/main" id="{EAE8FED3-E44C-4AFA-A5DE-3EA030EF9215}"/>
                </a:ext>
              </a:extLst>
            </p:cNvPr>
            <p:cNvSpPr/>
            <p:nvPr userDrawn="1"/>
          </p:nvSpPr>
          <p:spPr>
            <a:xfrm>
              <a:off x="-3425006" y="3221492"/>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29" name="Rechthoek 28">
              <a:extLst>
                <a:ext uri="{FF2B5EF4-FFF2-40B4-BE49-F238E27FC236}">
                  <a16:creationId xmlns:a16="http://schemas.microsoft.com/office/drawing/2014/main" id="{573B7FDE-ABAB-4FF1-ACF9-86131B45B6CF}"/>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Tree>
    <p:extLst>
      <p:ext uri="{BB962C8B-B14F-4D97-AF65-F5344CB8AC3E}">
        <p14:creationId xmlns:p14="http://schemas.microsoft.com/office/powerpoint/2010/main" val="3132611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dia met kadertekst in kleur">
    <p:spTree>
      <p:nvGrpSpPr>
        <p:cNvPr id="1" name=""/>
        <p:cNvGrpSpPr/>
        <p:nvPr/>
      </p:nvGrpSpPr>
      <p:grpSpPr>
        <a:xfrm>
          <a:off x="0" y="0"/>
          <a:ext cx="0" cy="0"/>
          <a:chOff x="0" y="0"/>
          <a:chExt cx="0" cy="0"/>
        </a:xfrm>
      </p:grpSpPr>
      <p:sp>
        <p:nvSpPr>
          <p:cNvPr id="2" name="Titel 1"/>
          <p:cNvSpPr>
            <a:spLocks noGrp="1"/>
          </p:cNvSpPr>
          <p:nvPr>
            <p:ph type="title"/>
          </p:nvPr>
        </p:nvSpPr>
        <p:spPr>
          <a:xfrm>
            <a:off x="540000" y="189434"/>
            <a:ext cx="11109600" cy="1143265"/>
          </a:xfrm>
        </p:spPr>
        <p:txBody>
          <a:bodyPr/>
          <a:lstStyle/>
          <a:p>
            <a:r>
              <a:rPr lang="nl-NL"/>
              <a:t>Klik om stijl te bewerken</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8800" y="6422400"/>
            <a:ext cx="1886400" cy="208715"/>
          </a:xfrm>
          <a:prstGeom prst="rect">
            <a:avLst/>
          </a:prstGeom>
        </p:spPr>
      </p:pic>
      <p:sp>
        <p:nvSpPr>
          <p:cNvPr id="9" name="Tijdelijke aanduiding voor voettekst 4"/>
          <p:cNvSpPr>
            <a:spLocks noGrp="1"/>
          </p:cNvSpPr>
          <p:nvPr>
            <p:ph type="ftr" sz="quarter" idx="3"/>
          </p:nvPr>
        </p:nvSpPr>
        <p:spPr>
          <a:xfrm>
            <a:off x="540000" y="6357822"/>
            <a:ext cx="3860297" cy="365210"/>
          </a:xfrm>
          <a:prstGeom prst="rect">
            <a:avLst/>
          </a:prstGeom>
        </p:spPr>
        <p:txBody>
          <a:bodyPr lIns="0" tIns="0" rIns="0" bIns="0" anchor="ctr" anchorCtr="0"/>
          <a:lstStyle>
            <a:lvl1pPr algn="l">
              <a:defRPr sz="1200">
                <a:solidFill>
                  <a:schemeClr val="tx2"/>
                </a:solidFill>
                <a:latin typeface="Calibri" panose="020F0502020204030204" pitchFamily="34" charset="0"/>
                <a:cs typeface="Calibri" panose="020F0502020204030204" pitchFamily="34" charset="0"/>
              </a:defRPr>
            </a:lvl1pPr>
          </a:lstStyle>
          <a:p>
            <a:r>
              <a:rPr lang="nl-NL"/>
              <a:t>Instructiepresentatie registratie toegepaste verplichte zorg</a:t>
            </a:r>
            <a:endParaRPr lang="nl-NL" dirty="0"/>
          </a:p>
        </p:txBody>
      </p:sp>
      <p:sp>
        <p:nvSpPr>
          <p:cNvPr id="10" name="Tijdelijke aanduiding voor dianummer 5"/>
          <p:cNvSpPr>
            <a:spLocks noGrp="1"/>
          </p:cNvSpPr>
          <p:nvPr>
            <p:ph type="sldNum" sz="quarter" idx="4"/>
          </p:nvPr>
        </p:nvSpPr>
        <p:spPr>
          <a:xfrm>
            <a:off x="218067" y="6357600"/>
            <a:ext cx="260515" cy="365210"/>
          </a:xfrm>
          <a:prstGeom prst="rect">
            <a:avLst/>
          </a:prstGeom>
        </p:spPr>
        <p:txBody>
          <a:bodyPr lIns="0" tIns="0" rIns="0" bIns="0" anchor="ctr" anchorCtr="0"/>
          <a:lstStyle>
            <a:lvl1pPr algn="l">
              <a:defRPr sz="1200">
                <a:solidFill>
                  <a:schemeClr val="tx2"/>
                </a:solidFill>
                <a:latin typeface="Calibri" panose="020F0502020204030204" pitchFamily="34" charset="0"/>
                <a:cs typeface="Calibri" panose="020F0502020204030204" pitchFamily="34" charset="0"/>
              </a:defRPr>
            </a:lvl1pPr>
          </a:lstStyle>
          <a:p>
            <a:fld id="{5074DD8C-847B-4205-B302-DBB7AC446D4E}" type="slidenum">
              <a:rPr lang="nl-NL" smtClean="0"/>
              <a:pPr/>
              <a:t>‹nr.›</a:t>
            </a:fld>
            <a:endParaRPr lang="nl-NL" dirty="0"/>
          </a:p>
        </p:txBody>
      </p:sp>
      <p:sp>
        <p:nvSpPr>
          <p:cNvPr id="12" name="Tijdelijke aanduiding voor inhoud 2"/>
          <p:cNvSpPr>
            <a:spLocks noGrp="1"/>
          </p:cNvSpPr>
          <p:nvPr>
            <p:ph idx="1"/>
          </p:nvPr>
        </p:nvSpPr>
        <p:spPr>
          <a:xfrm>
            <a:off x="540000" y="1600572"/>
            <a:ext cx="5292000" cy="452701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inhoud 2"/>
          <p:cNvSpPr>
            <a:spLocks noGrp="1"/>
          </p:cNvSpPr>
          <p:nvPr>
            <p:ph idx="10"/>
          </p:nvPr>
        </p:nvSpPr>
        <p:spPr>
          <a:xfrm>
            <a:off x="6357600" y="1602000"/>
            <a:ext cx="5292000" cy="2556424"/>
          </a:xfrm>
          <a:solidFill>
            <a:schemeClr val="accent4"/>
          </a:solidFill>
        </p:spPr>
        <p:txBody>
          <a:bodyPr lIns="180000" tIns="180000" rIns="180000" bIns="180000">
            <a:sp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grpSp>
        <p:nvGrpSpPr>
          <p:cNvPr id="11" name="Groep 10"/>
          <p:cNvGrpSpPr/>
          <p:nvPr userDrawn="1"/>
        </p:nvGrpSpPr>
        <p:grpSpPr>
          <a:xfrm>
            <a:off x="-3437547" y="1434"/>
            <a:ext cx="3201327" cy="3630336"/>
            <a:chOff x="-3437547" y="1434"/>
            <a:chExt cx="3201327" cy="3630336"/>
          </a:xfrm>
        </p:grpSpPr>
        <p:cxnSp>
          <p:nvCxnSpPr>
            <p:cNvPr id="14" name="Rechte verbindingslijn 13">
              <a:extLst>
                <a:ext uri="{FF2B5EF4-FFF2-40B4-BE49-F238E27FC236}">
                  <a16:creationId xmlns:a16="http://schemas.microsoft.com/office/drawing/2014/main" id="{AFC8D90A-4AD6-4632-B75D-12F5D8536248}"/>
                </a:ext>
              </a:extLst>
            </p:cNvPr>
            <p:cNvCxnSpPr>
              <a:cxnSpLocks/>
            </p:cNvCxnSpPr>
            <p:nvPr userDrawn="1"/>
          </p:nvCxnSpPr>
          <p:spPr>
            <a:xfrm>
              <a:off x="-3419346" y="3631770"/>
              <a:ext cx="3176013" cy="0"/>
            </a:xfrm>
            <a:prstGeom prst="line">
              <a:avLst/>
            </a:prstGeom>
            <a:noFill/>
            <a:ln w="3175" cap="flat" cmpd="sng" algn="ctr">
              <a:solidFill>
                <a:schemeClr val="tx1"/>
              </a:solidFill>
              <a:prstDash val="solid"/>
            </a:ln>
            <a:effectLst/>
          </p:spPr>
        </p:cxnSp>
        <p:sp>
          <p:nvSpPr>
            <p:cNvPr id="15" name="Rechthoek 14">
              <a:extLst>
                <a:ext uri="{FF2B5EF4-FFF2-40B4-BE49-F238E27FC236}">
                  <a16:creationId xmlns:a16="http://schemas.microsoft.com/office/drawing/2014/main" id="{47958B13-C558-4106-9012-73511852AE4B}"/>
                </a:ext>
              </a:extLst>
            </p:cNvPr>
            <p:cNvSpPr/>
            <p:nvPr userDrawn="1"/>
          </p:nvSpPr>
          <p:spPr>
            <a:xfrm>
              <a:off x="-3068560" y="322597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0"/>
                </a:spcBef>
                <a:spcAft>
                  <a:spcPts val="0"/>
                </a:spcAft>
                <a:buClr>
                  <a:schemeClr val="accent2"/>
                </a:buClr>
                <a:buSzTx/>
                <a:buFont typeface="+mj-lt"/>
                <a:buNone/>
                <a:tabLst/>
                <a:defRPr/>
              </a:pPr>
              <a:r>
                <a:rPr lang="nl-NL" sz="1800" kern="1200" noProof="0" dirty="0">
                  <a:solidFill>
                    <a:schemeClr val="tx2"/>
                  </a:solidFill>
                  <a:latin typeface="Calibri" panose="020F0502020204030204" pitchFamily="34" charset="0"/>
                  <a:ea typeface="+mn-ea"/>
                  <a:cs typeface="Calibri" panose="020F0502020204030204" pitchFamily="34" charset="0"/>
                </a:rPr>
                <a:t>Leestekst</a:t>
              </a:r>
            </a:p>
          </p:txBody>
        </p:sp>
        <p:sp>
          <p:nvSpPr>
            <p:cNvPr id="16" name="Rechthoek 15">
              <a:extLst>
                <a:ext uri="{FF2B5EF4-FFF2-40B4-BE49-F238E27FC236}">
                  <a16:creationId xmlns:a16="http://schemas.microsoft.com/office/drawing/2014/main" id="{F2F0AEFE-D40B-4E5A-A496-FC4B3DA8A0E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Hoe werken tekstniveaus?</a:t>
              </a:r>
            </a:p>
          </p:txBody>
        </p:sp>
        <p:sp>
          <p:nvSpPr>
            <p:cNvPr id="17" name="Ovaal 16">
              <a:extLst>
                <a:ext uri="{FF2B5EF4-FFF2-40B4-BE49-F238E27FC236}">
                  <a16:creationId xmlns:a16="http://schemas.microsoft.com/office/drawing/2014/main" id="{1E05986F-381F-4481-BBE5-06621B59DDC9}"/>
                </a:ext>
              </a:extLst>
            </p:cNvPr>
            <p:cNvSpPr/>
            <p:nvPr userDrawn="1"/>
          </p:nvSpPr>
          <p:spPr>
            <a:xfrm>
              <a:off x="-3425006" y="171914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8" name="Rechte verbindingslijn 17">
              <a:extLst>
                <a:ext uri="{FF2B5EF4-FFF2-40B4-BE49-F238E27FC236}">
                  <a16:creationId xmlns:a16="http://schemas.microsoft.com/office/drawing/2014/main" id="{33B50831-14DA-43E5-B399-8FEA1289D859}"/>
                </a:ext>
              </a:extLst>
            </p:cNvPr>
            <p:cNvCxnSpPr>
              <a:cxnSpLocks/>
            </p:cNvCxnSpPr>
            <p:nvPr userDrawn="1"/>
          </p:nvCxnSpPr>
          <p:spPr>
            <a:xfrm>
              <a:off x="-3419346" y="243069"/>
              <a:ext cx="3176013" cy="0"/>
            </a:xfrm>
            <a:prstGeom prst="line">
              <a:avLst/>
            </a:prstGeom>
            <a:noFill/>
            <a:ln w="3175" cap="flat" cmpd="sng" algn="ctr">
              <a:solidFill>
                <a:schemeClr val="tx1"/>
              </a:solidFill>
              <a:prstDash val="solid"/>
            </a:ln>
            <a:effectLst/>
          </p:spPr>
        </p:cxnSp>
        <p:grpSp>
          <p:nvGrpSpPr>
            <p:cNvPr id="19" name="Groep 18">
              <a:extLst>
                <a:ext uri="{FF2B5EF4-FFF2-40B4-BE49-F238E27FC236}">
                  <a16:creationId xmlns:a16="http://schemas.microsoft.com/office/drawing/2014/main" id="{48AF8798-AEC4-41C4-A71E-597582B4DB8F}"/>
                </a:ext>
              </a:extLst>
            </p:cNvPr>
            <p:cNvGrpSpPr/>
            <p:nvPr userDrawn="1"/>
          </p:nvGrpSpPr>
          <p:grpSpPr>
            <a:xfrm>
              <a:off x="-3437547" y="349413"/>
              <a:ext cx="2933825" cy="558875"/>
              <a:chOff x="-3419346" y="368233"/>
              <a:chExt cx="3904920" cy="743862"/>
            </a:xfrm>
          </p:grpSpPr>
          <p:sp>
            <p:nvSpPr>
              <p:cNvPr id="30" name="Rechthoek 29">
                <a:extLst>
                  <a:ext uri="{FF2B5EF4-FFF2-40B4-BE49-F238E27FC236}">
                    <a16:creationId xmlns:a16="http://schemas.microsoft.com/office/drawing/2014/main" id="{9FA4F5CD-52AB-4776-BD99-87E9A45C02C8}"/>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chemeClr val="tx2"/>
                    </a:solidFill>
                    <a:latin typeface="Arial" panose="020B0604020202020204" pitchFamily="34" charset="0"/>
                    <a:cs typeface="Arial" panose="020B0604020202020204" pitchFamily="34" charset="0"/>
                  </a:rPr>
                  <a:t>Start</a:t>
                </a:r>
              </a:p>
            </p:txBody>
          </p:sp>
          <p:cxnSp>
            <p:nvCxnSpPr>
              <p:cNvPr id="31" name="Rechte verbindingslijn 30">
                <a:extLst>
                  <a:ext uri="{FF2B5EF4-FFF2-40B4-BE49-F238E27FC236}">
                    <a16:creationId xmlns:a16="http://schemas.microsoft.com/office/drawing/2014/main" id="{F59FA5E8-B40D-442D-954C-98248AF52CC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2219A9E6-57B9-4722-BCB3-8743D905512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hthoek 32">
                <a:extLst>
                  <a:ext uri="{FF2B5EF4-FFF2-40B4-BE49-F238E27FC236}">
                    <a16:creationId xmlns:a16="http://schemas.microsoft.com/office/drawing/2014/main" id="{55E53CD2-FB57-457F-898B-223839B48866}"/>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34" name="Groep 33">
                <a:extLst>
                  <a:ext uri="{FF2B5EF4-FFF2-40B4-BE49-F238E27FC236}">
                    <a16:creationId xmlns:a16="http://schemas.microsoft.com/office/drawing/2014/main" id="{C5F28C0D-0F07-4CE2-A829-FE4C499131BC}"/>
                  </a:ext>
                </a:extLst>
              </p:cNvPr>
              <p:cNvGrpSpPr/>
              <p:nvPr userDrawn="1"/>
            </p:nvGrpSpPr>
            <p:grpSpPr>
              <a:xfrm>
                <a:off x="-3002834" y="720303"/>
                <a:ext cx="182598" cy="143759"/>
                <a:chOff x="-3310843" y="700986"/>
                <a:chExt cx="182598" cy="143759"/>
              </a:xfrm>
            </p:grpSpPr>
            <p:grpSp>
              <p:nvGrpSpPr>
                <p:cNvPr id="73" name="Groep 72">
                  <a:extLst>
                    <a:ext uri="{FF2B5EF4-FFF2-40B4-BE49-F238E27FC236}">
                      <a16:creationId xmlns:a16="http://schemas.microsoft.com/office/drawing/2014/main" id="{A215D106-2734-4EDA-8E49-60C330E4F134}"/>
                    </a:ext>
                  </a:extLst>
                </p:cNvPr>
                <p:cNvGrpSpPr/>
                <p:nvPr userDrawn="1"/>
              </p:nvGrpSpPr>
              <p:grpSpPr>
                <a:xfrm>
                  <a:off x="-3310843" y="700986"/>
                  <a:ext cx="182598" cy="143759"/>
                  <a:chOff x="-3310843" y="700986"/>
                  <a:chExt cx="182598" cy="143759"/>
                </a:xfrm>
              </p:grpSpPr>
              <p:cxnSp>
                <p:nvCxnSpPr>
                  <p:cNvPr id="77" name="Rechte verbindingslijn 76">
                    <a:extLst>
                      <a:ext uri="{FF2B5EF4-FFF2-40B4-BE49-F238E27FC236}">
                        <a16:creationId xmlns:a16="http://schemas.microsoft.com/office/drawing/2014/main" id="{2A8E2AAE-B9F2-4D19-BDBE-160F4D01EEB0}"/>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8" name="Rechte verbindingslijn 77">
                    <a:extLst>
                      <a:ext uri="{FF2B5EF4-FFF2-40B4-BE49-F238E27FC236}">
                        <a16:creationId xmlns:a16="http://schemas.microsoft.com/office/drawing/2014/main" id="{A83B9F74-60A0-4DB9-82EB-3F22188EA98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133C1606-7C16-4C6A-885B-4C9EE6C747E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2D7C0014-A80B-4C86-BEB3-1E6EDD7A095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A7390374-5F97-4D3B-8B01-A6599129983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4" name="Groep 73">
                  <a:extLst>
                    <a:ext uri="{FF2B5EF4-FFF2-40B4-BE49-F238E27FC236}">
                      <a16:creationId xmlns:a16="http://schemas.microsoft.com/office/drawing/2014/main" id="{4423BF66-32DC-436A-A6BC-B5E0E2D27703}"/>
                    </a:ext>
                  </a:extLst>
                </p:cNvPr>
                <p:cNvGrpSpPr/>
                <p:nvPr userDrawn="1"/>
              </p:nvGrpSpPr>
              <p:grpSpPr>
                <a:xfrm flipH="1">
                  <a:off x="-3310774" y="735854"/>
                  <a:ext cx="88801" cy="72568"/>
                  <a:chOff x="-2091059" y="1395403"/>
                  <a:chExt cx="157316" cy="128558"/>
                </a:xfrm>
              </p:grpSpPr>
              <p:sp>
                <p:nvSpPr>
                  <p:cNvPr id="75" name="Rechthoek 74">
                    <a:extLst>
                      <a:ext uri="{FF2B5EF4-FFF2-40B4-BE49-F238E27FC236}">
                        <a16:creationId xmlns:a16="http://schemas.microsoft.com/office/drawing/2014/main" id="{78DD68BB-C038-43F8-AFF1-81161A5E21B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6" name="Pijl: punthaak 72">
                    <a:extLst>
                      <a:ext uri="{FF2B5EF4-FFF2-40B4-BE49-F238E27FC236}">
                        <a16:creationId xmlns:a16="http://schemas.microsoft.com/office/drawing/2014/main" id="{526C3684-C7FD-4E41-A93D-F116E19E2C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35" name="Groep 34">
                <a:extLst>
                  <a:ext uri="{FF2B5EF4-FFF2-40B4-BE49-F238E27FC236}">
                    <a16:creationId xmlns:a16="http://schemas.microsoft.com/office/drawing/2014/main" id="{CE390880-0A52-481B-8490-0C0E7E228807}"/>
                  </a:ext>
                </a:extLst>
              </p:cNvPr>
              <p:cNvGrpSpPr/>
              <p:nvPr userDrawn="1"/>
            </p:nvGrpSpPr>
            <p:grpSpPr>
              <a:xfrm>
                <a:off x="-3326107" y="720303"/>
                <a:ext cx="182598" cy="143759"/>
                <a:chOff x="-3634116" y="700986"/>
                <a:chExt cx="182598" cy="143759"/>
              </a:xfrm>
            </p:grpSpPr>
            <p:grpSp>
              <p:nvGrpSpPr>
                <p:cNvPr id="64" name="Groep 63">
                  <a:extLst>
                    <a:ext uri="{FF2B5EF4-FFF2-40B4-BE49-F238E27FC236}">
                      <a16:creationId xmlns:a16="http://schemas.microsoft.com/office/drawing/2014/main" id="{6730306C-E583-42D2-AE2B-2ED4B22CBC4C}"/>
                    </a:ext>
                  </a:extLst>
                </p:cNvPr>
                <p:cNvGrpSpPr/>
                <p:nvPr userDrawn="1"/>
              </p:nvGrpSpPr>
              <p:grpSpPr>
                <a:xfrm>
                  <a:off x="-3634116" y="700986"/>
                  <a:ext cx="182598" cy="143759"/>
                  <a:chOff x="-3634116" y="700986"/>
                  <a:chExt cx="182598" cy="143759"/>
                </a:xfrm>
              </p:grpSpPr>
              <p:cxnSp>
                <p:nvCxnSpPr>
                  <p:cNvPr id="68" name="Rechte verbindingslijn 67">
                    <a:extLst>
                      <a:ext uri="{FF2B5EF4-FFF2-40B4-BE49-F238E27FC236}">
                        <a16:creationId xmlns:a16="http://schemas.microsoft.com/office/drawing/2014/main" id="{19189BDC-6600-4B47-AA44-09B3D6F4895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69" name="Rechte verbindingslijn 68">
                    <a:extLst>
                      <a:ext uri="{FF2B5EF4-FFF2-40B4-BE49-F238E27FC236}">
                        <a16:creationId xmlns:a16="http://schemas.microsoft.com/office/drawing/2014/main" id="{83D5A3DA-CFAE-4479-AD20-434F7FE2A30F}"/>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DB6561BF-E3D1-4B05-BDA8-1B4AC40D420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A3879CF8-83FA-40DC-8A98-C82DF4BE9BCE}"/>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3F15A95-740E-4E38-B843-D440E37F6326}"/>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5" name="Groep 64">
                  <a:extLst>
                    <a:ext uri="{FF2B5EF4-FFF2-40B4-BE49-F238E27FC236}">
                      <a16:creationId xmlns:a16="http://schemas.microsoft.com/office/drawing/2014/main" id="{E1459926-C4A7-40DB-A0F5-06D11095EED9}"/>
                    </a:ext>
                  </a:extLst>
                </p:cNvPr>
                <p:cNvGrpSpPr/>
                <p:nvPr userDrawn="1"/>
              </p:nvGrpSpPr>
              <p:grpSpPr>
                <a:xfrm>
                  <a:off x="-3634047" y="735854"/>
                  <a:ext cx="88801" cy="72568"/>
                  <a:chOff x="-2091059" y="1395403"/>
                  <a:chExt cx="157316" cy="128558"/>
                </a:xfrm>
              </p:grpSpPr>
              <p:sp>
                <p:nvSpPr>
                  <p:cNvPr id="66" name="Rechthoek 65">
                    <a:extLst>
                      <a:ext uri="{FF2B5EF4-FFF2-40B4-BE49-F238E27FC236}">
                        <a16:creationId xmlns:a16="http://schemas.microsoft.com/office/drawing/2014/main" id="{0B97DB80-6F22-4641-B243-A5B36756AD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7" name="Pijl: punthaak 63">
                    <a:extLst>
                      <a:ext uri="{FF2B5EF4-FFF2-40B4-BE49-F238E27FC236}">
                        <a16:creationId xmlns:a16="http://schemas.microsoft.com/office/drawing/2014/main" id="{81510F9D-FA45-4DC4-A4D6-D0CA8E65C0D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36" name="Rechte verbindingslijn 35">
                <a:extLst>
                  <a:ext uri="{FF2B5EF4-FFF2-40B4-BE49-F238E27FC236}">
                    <a16:creationId xmlns:a16="http://schemas.microsoft.com/office/drawing/2014/main" id="{CE73AA2D-A984-4582-80C3-CEC41C5ECDFC}"/>
                  </a:ext>
                </a:extLst>
              </p:cNvPr>
              <p:cNvCxnSpPr>
                <a:cxnSpLocks/>
              </p:cNvCxnSpPr>
              <p:nvPr userDrawn="1"/>
            </p:nvCxnSpPr>
            <p:spPr>
              <a:xfrm flipV="1">
                <a:off x="-3136454" y="523622"/>
                <a:ext cx="720437" cy="188422"/>
              </a:xfrm>
              <a:prstGeom prst="line">
                <a:avLst/>
              </a:prstGeom>
              <a:noFill/>
              <a:ln w="19050" cap="rnd" cmpd="sng" algn="ctr">
                <a:solidFill>
                  <a:schemeClr val="tx1"/>
                </a:solidFill>
                <a:prstDash val="solid"/>
                <a:headEnd type="oval"/>
              </a:ln>
              <a:effectLst/>
            </p:spPr>
          </p:cxnSp>
          <p:cxnSp>
            <p:nvCxnSpPr>
              <p:cNvPr id="37" name="Rechte verbindingslijn 36">
                <a:extLst>
                  <a:ext uri="{FF2B5EF4-FFF2-40B4-BE49-F238E27FC236}">
                    <a16:creationId xmlns:a16="http://schemas.microsoft.com/office/drawing/2014/main" id="{212AC248-2B04-43FA-B4C4-D016F8B48A65}"/>
                  </a:ext>
                </a:extLst>
              </p:cNvPr>
              <p:cNvCxnSpPr>
                <a:cxnSpLocks/>
              </p:cNvCxnSpPr>
              <p:nvPr userDrawn="1"/>
            </p:nvCxnSpPr>
            <p:spPr>
              <a:xfrm>
                <a:off x="-2820570" y="712044"/>
                <a:ext cx="399011" cy="238298"/>
              </a:xfrm>
              <a:prstGeom prst="line">
                <a:avLst/>
              </a:prstGeom>
              <a:noFill/>
              <a:ln w="19050" cap="rnd" cmpd="sng" algn="ctr">
                <a:solidFill>
                  <a:schemeClr val="tx1"/>
                </a:solidFill>
                <a:prstDash val="solid"/>
                <a:headEnd type="oval"/>
              </a:ln>
              <a:effectLst/>
            </p:spPr>
          </p:cxnSp>
          <p:grpSp>
            <p:nvGrpSpPr>
              <p:cNvPr id="38" name="Groep 37">
                <a:extLst>
                  <a:ext uri="{FF2B5EF4-FFF2-40B4-BE49-F238E27FC236}">
                    <a16:creationId xmlns:a16="http://schemas.microsoft.com/office/drawing/2014/main" id="{30FCA7B2-76DE-4CA2-9504-707B10B95579}"/>
                  </a:ext>
                </a:extLst>
              </p:cNvPr>
              <p:cNvGrpSpPr/>
              <p:nvPr userDrawn="1"/>
            </p:nvGrpSpPr>
            <p:grpSpPr>
              <a:xfrm>
                <a:off x="-2425037" y="370226"/>
                <a:ext cx="357690" cy="330595"/>
                <a:chOff x="-2721817" y="347336"/>
                <a:chExt cx="432805" cy="400021"/>
              </a:xfrm>
            </p:grpSpPr>
            <p:sp>
              <p:nvSpPr>
                <p:cNvPr id="53" name="Rechthoek 52">
                  <a:extLst>
                    <a:ext uri="{FF2B5EF4-FFF2-40B4-BE49-F238E27FC236}">
                      <a16:creationId xmlns:a16="http://schemas.microsoft.com/office/drawing/2014/main" id="{DE2E2755-9136-4802-B62E-C6268827E93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4" name="Groep 53">
                  <a:extLst>
                    <a:ext uri="{FF2B5EF4-FFF2-40B4-BE49-F238E27FC236}">
                      <a16:creationId xmlns:a16="http://schemas.microsoft.com/office/drawing/2014/main" id="{3C9480B5-41BF-43B1-A36D-E18887D33B86}"/>
                    </a:ext>
                  </a:extLst>
                </p:cNvPr>
                <p:cNvGrpSpPr/>
                <p:nvPr userDrawn="1"/>
              </p:nvGrpSpPr>
              <p:grpSpPr>
                <a:xfrm>
                  <a:off x="-2652453" y="431583"/>
                  <a:ext cx="294076" cy="231526"/>
                  <a:chOff x="-3634116" y="700986"/>
                  <a:chExt cx="182598" cy="143759"/>
                </a:xfrm>
              </p:grpSpPr>
              <p:grpSp>
                <p:nvGrpSpPr>
                  <p:cNvPr id="55" name="Groep 54">
                    <a:extLst>
                      <a:ext uri="{FF2B5EF4-FFF2-40B4-BE49-F238E27FC236}">
                        <a16:creationId xmlns:a16="http://schemas.microsoft.com/office/drawing/2014/main" id="{5AE05DEE-CA7C-438A-B964-200209240966}"/>
                      </a:ext>
                    </a:extLst>
                  </p:cNvPr>
                  <p:cNvGrpSpPr/>
                  <p:nvPr userDrawn="1"/>
                </p:nvGrpSpPr>
                <p:grpSpPr>
                  <a:xfrm>
                    <a:off x="-3634116" y="700986"/>
                    <a:ext cx="182598" cy="143759"/>
                    <a:chOff x="-3634116" y="700986"/>
                    <a:chExt cx="182598" cy="143759"/>
                  </a:xfrm>
                </p:grpSpPr>
                <p:cxnSp>
                  <p:nvCxnSpPr>
                    <p:cNvPr id="59" name="Rechte verbindingslijn 58">
                      <a:extLst>
                        <a:ext uri="{FF2B5EF4-FFF2-40B4-BE49-F238E27FC236}">
                          <a16:creationId xmlns:a16="http://schemas.microsoft.com/office/drawing/2014/main" id="{D8E1A665-0A58-4ACA-A237-B082E66AF59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0" name="Rechte verbindingslijn 59">
                      <a:extLst>
                        <a:ext uri="{FF2B5EF4-FFF2-40B4-BE49-F238E27FC236}">
                          <a16:creationId xmlns:a16="http://schemas.microsoft.com/office/drawing/2014/main" id="{4AF28E9A-1EBB-4563-AAA1-3D76AD1CD72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33A9CD-1F4A-42AE-AA36-A766A126A349}"/>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9635BCC6-E85F-44EA-BF3B-FAD3767BAE1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26F6A868-BC22-4BC5-86E9-29588E96A4C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6" name="Groep 55">
                    <a:extLst>
                      <a:ext uri="{FF2B5EF4-FFF2-40B4-BE49-F238E27FC236}">
                        <a16:creationId xmlns:a16="http://schemas.microsoft.com/office/drawing/2014/main" id="{74863757-63B0-4387-93F2-C3D604EF6950}"/>
                      </a:ext>
                    </a:extLst>
                  </p:cNvPr>
                  <p:cNvGrpSpPr/>
                  <p:nvPr userDrawn="1"/>
                </p:nvGrpSpPr>
                <p:grpSpPr>
                  <a:xfrm>
                    <a:off x="-3634047" y="735854"/>
                    <a:ext cx="88801" cy="72568"/>
                    <a:chOff x="-2091059" y="1395403"/>
                    <a:chExt cx="157316" cy="128558"/>
                  </a:xfrm>
                </p:grpSpPr>
                <p:sp>
                  <p:nvSpPr>
                    <p:cNvPr id="57" name="Rechthoek 56">
                      <a:extLst>
                        <a:ext uri="{FF2B5EF4-FFF2-40B4-BE49-F238E27FC236}">
                          <a16:creationId xmlns:a16="http://schemas.microsoft.com/office/drawing/2014/main" id="{39808003-1E18-4B0E-893E-1542C016F7F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8" name="Pijl: punthaak 54">
                      <a:extLst>
                        <a:ext uri="{FF2B5EF4-FFF2-40B4-BE49-F238E27FC236}">
                          <a16:creationId xmlns:a16="http://schemas.microsoft.com/office/drawing/2014/main" id="{8C8C9D08-914C-42CF-9D1A-4AA909F55EB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39" name="Groep 38">
                <a:extLst>
                  <a:ext uri="{FF2B5EF4-FFF2-40B4-BE49-F238E27FC236}">
                    <a16:creationId xmlns:a16="http://schemas.microsoft.com/office/drawing/2014/main" id="{5E2C8D59-4464-4323-9342-36DD639F9D32}"/>
                  </a:ext>
                </a:extLst>
              </p:cNvPr>
              <p:cNvGrpSpPr/>
              <p:nvPr userDrawn="1"/>
            </p:nvGrpSpPr>
            <p:grpSpPr>
              <a:xfrm>
                <a:off x="-2425037" y="781500"/>
                <a:ext cx="357690" cy="330595"/>
                <a:chOff x="-2721817" y="782525"/>
                <a:chExt cx="432805" cy="400021"/>
              </a:xfrm>
            </p:grpSpPr>
            <p:sp>
              <p:nvSpPr>
                <p:cNvPr id="42" name="Rechthoek 41">
                  <a:extLst>
                    <a:ext uri="{FF2B5EF4-FFF2-40B4-BE49-F238E27FC236}">
                      <a16:creationId xmlns:a16="http://schemas.microsoft.com/office/drawing/2014/main" id="{E1335D0B-76E9-4298-8D3F-FD572931CD6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3" name="Groep 42">
                  <a:extLst>
                    <a:ext uri="{FF2B5EF4-FFF2-40B4-BE49-F238E27FC236}">
                      <a16:creationId xmlns:a16="http://schemas.microsoft.com/office/drawing/2014/main" id="{48E40264-32A6-4DDB-831A-3D3A8947EF57}"/>
                    </a:ext>
                  </a:extLst>
                </p:cNvPr>
                <p:cNvGrpSpPr/>
                <p:nvPr userDrawn="1"/>
              </p:nvGrpSpPr>
              <p:grpSpPr>
                <a:xfrm>
                  <a:off x="-2652453" y="866772"/>
                  <a:ext cx="294076" cy="231526"/>
                  <a:chOff x="-3310843" y="700986"/>
                  <a:chExt cx="182598" cy="143759"/>
                </a:xfrm>
              </p:grpSpPr>
              <p:grpSp>
                <p:nvGrpSpPr>
                  <p:cNvPr id="44" name="Groep 43">
                    <a:extLst>
                      <a:ext uri="{FF2B5EF4-FFF2-40B4-BE49-F238E27FC236}">
                        <a16:creationId xmlns:a16="http://schemas.microsoft.com/office/drawing/2014/main" id="{F77E6DCB-0625-481A-BD99-D2C9A51954D8}"/>
                      </a:ext>
                    </a:extLst>
                  </p:cNvPr>
                  <p:cNvGrpSpPr/>
                  <p:nvPr userDrawn="1"/>
                </p:nvGrpSpPr>
                <p:grpSpPr>
                  <a:xfrm>
                    <a:off x="-3310843" y="700986"/>
                    <a:ext cx="182598" cy="143759"/>
                    <a:chOff x="-3310843" y="700986"/>
                    <a:chExt cx="182598" cy="143759"/>
                  </a:xfrm>
                </p:grpSpPr>
                <p:cxnSp>
                  <p:nvCxnSpPr>
                    <p:cNvPr id="48" name="Rechte verbindingslijn 47">
                      <a:extLst>
                        <a:ext uri="{FF2B5EF4-FFF2-40B4-BE49-F238E27FC236}">
                          <a16:creationId xmlns:a16="http://schemas.microsoft.com/office/drawing/2014/main" id="{7BE76351-6A99-4948-8B32-27A6D6E15D39}"/>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49" name="Rechte verbindingslijn 48">
                      <a:extLst>
                        <a:ext uri="{FF2B5EF4-FFF2-40B4-BE49-F238E27FC236}">
                          <a16:creationId xmlns:a16="http://schemas.microsoft.com/office/drawing/2014/main" id="{DC4FEEE3-4265-4C64-9468-FBE0BB8EB64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87E50978-BD2D-4B4F-935B-0EC40F64E3A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9C29ABA5-68D2-4C94-8DE1-7E20D4ECD15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6952FC7D-9630-4B97-8EE2-B99262A487E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5" name="Groep 44">
                    <a:extLst>
                      <a:ext uri="{FF2B5EF4-FFF2-40B4-BE49-F238E27FC236}">
                        <a16:creationId xmlns:a16="http://schemas.microsoft.com/office/drawing/2014/main" id="{B06C2143-57C9-486F-B0AE-B9858B2B0E74}"/>
                      </a:ext>
                    </a:extLst>
                  </p:cNvPr>
                  <p:cNvGrpSpPr/>
                  <p:nvPr userDrawn="1"/>
                </p:nvGrpSpPr>
                <p:grpSpPr>
                  <a:xfrm flipH="1">
                    <a:off x="-3310774" y="735854"/>
                    <a:ext cx="88801" cy="72568"/>
                    <a:chOff x="-2091059" y="1395403"/>
                    <a:chExt cx="157316" cy="128558"/>
                  </a:xfrm>
                </p:grpSpPr>
                <p:sp>
                  <p:nvSpPr>
                    <p:cNvPr id="46" name="Rechthoek 45">
                      <a:extLst>
                        <a:ext uri="{FF2B5EF4-FFF2-40B4-BE49-F238E27FC236}">
                          <a16:creationId xmlns:a16="http://schemas.microsoft.com/office/drawing/2014/main" id="{265BCCAF-45F1-4938-B5C6-D32F2360567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7" name="Pijl: punthaak 43">
                      <a:extLst>
                        <a:ext uri="{FF2B5EF4-FFF2-40B4-BE49-F238E27FC236}">
                          <a16:creationId xmlns:a16="http://schemas.microsoft.com/office/drawing/2014/main" id="{354DF70E-D615-43B8-B34A-757E16BBC52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40" name="Rechthoek 39">
                <a:extLst>
                  <a:ext uri="{FF2B5EF4-FFF2-40B4-BE49-F238E27FC236}">
                    <a16:creationId xmlns:a16="http://schemas.microsoft.com/office/drawing/2014/main" id="{A03E8A52-AE3C-4F83-8061-F3EDD2C32B3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41" name="Rechthoek 40">
                <a:extLst>
                  <a:ext uri="{FF2B5EF4-FFF2-40B4-BE49-F238E27FC236}">
                    <a16:creationId xmlns:a16="http://schemas.microsoft.com/office/drawing/2014/main" id="{3A8CF59A-490E-46FB-8B8B-FC616F27A28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20" name="Rechte verbindingslijn 19">
              <a:extLst>
                <a:ext uri="{FF2B5EF4-FFF2-40B4-BE49-F238E27FC236}">
                  <a16:creationId xmlns:a16="http://schemas.microsoft.com/office/drawing/2014/main" id="{EB7C4994-EBCA-4316-870C-E57D177BA81D}"/>
                </a:ext>
              </a:extLst>
            </p:cNvPr>
            <p:cNvCxnSpPr>
              <a:cxnSpLocks/>
            </p:cNvCxnSpPr>
            <p:nvPr userDrawn="1"/>
          </p:nvCxnSpPr>
          <p:spPr>
            <a:xfrm>
              <a:off x="-3419346" y="1020931"/>
              <a:ext cx="3176013" cy="0"/>
            </a:xfrm>
            <a:prstGeom prst="line">
              <a:avLst/>
            </a:prstGeom>
            <a:noFill/>
            <a:ln w="3175" cap="flat" cmpd="sng" algn="ctr">
              <a:solidFill>
                <a:schemeClr val="tx1"/>
              </a:solidFill>
              <a:prstDash val="solid"/>
            </a:ln>
            <a:effectLst/>
          </p:spPr>
        </p:cxnSp>
        <p:sp>
          <p:nvSpPr>
            <p:cNvPr id="21" name="Rechthoek 20">
              <a:extLst>
                <a:ext uri="{FF2B5EF4-FFF2-40B4-BE49-F238E27FC236}">
                  <a16:creationId xmlns:a16="http://schemas.microsoft.com/office/drawing/2014/main" id="{BD4E80FE-2A82-45EF-9064-4DB9C7BA61DA}"/>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10000"/>
                </a:lnSpc>
                <a:spcBef>
                  <a:spcPts val="0"/>
                </a:spcBef>
                <a:spcAft>
                  <a:spcPts val="0"/>
                </a:spcAft>
                <a:buClr>
                  <a:schemeClr val="accent2"/>
                </a:buClr>
                <a:buSzTx/>
                <a:buFontTx/>
                <a:buNone/>
                <a:tabLst/>
                <a:defRPr/>
              </a:pPr>
              <a:r>
                <a:rPr lang="nl-NL" sz="2400" kern="1200" dirty="0">
                  <a:solidFill>
                    <a:schemeClr val="bg2"/>
                  </a:solidFill>
                  <a:latin typeface="Calibri" panose="020F0502020204030204" pitchFamily="34" charset="0"/>
                  <a:ea typeface="+mn-ea"/>
                  <a:cs typeface="Calibri" panose="020F0502020204030204" pitchFamily="34" charset="0"/>
                </a:rPr>
                <a:t>Kopniveau</a:t>
              </a:r>
              <a:endParaRPr lang="nl-NL" sz="2400" kern="1200" noProof="0" dirty="0">
                <a:solidFill>
                  <a:schemeClr val="bg2"/>
                </a:solidFill>
                <a:latin typeface="Calibri" panose="020F0502020204030204" pitchFamily="34" charset="0"/>
                <a:ea typeface="+mn-ea"/>
                <a:cs typeface="Calibri" panose="020F0502020204030204" pitchFamily="34" charset="0"/>
              </a:endParaRPr>
            </a:p>
          </p:txBody>
        </p:sp>
        <p:sp>
          <p:nvSpPr>
            <p:cNvPr id="22" name="Ovaal 21">
              <a:extLst>
                <a:ext uri="{FF2B5EF4-FFF2-40B4-BE49-F238E27FC236}">
                  <a16:creationId xmlns:a16="http://schemas.microsoft.com/office/drawing/2014/main" id="{A9A206AE-3B43-4997-8894-8545226520EF}"/>
                </a:ext>
              </a:extLst>
            </p:cNvPr>
            <p:cNvSpPr/>
            <p:nvPr userDrawn="1"/>
          </p:nvSpPr>
          <p:spPr>
            <a:xfrm>
              <a:off x="-3425006" y="2091065"/>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3" name="Rechthoek 22">
              <a:extLst>
                <a:ext uri="{FF2B5EF4-FFF2-40B4-BE49-F238E27FC236}">
                  <a16:creationId xmlns:a16="http://schemas.microsoft.com/office/drawing/2014/main" id="{35CC1374-5A66-4B67-AF8D-1486BC8F64B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0" marR="0" lvl="3" indent="-18000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nl-NL" sz="2400" kern="1200" noProof="0" dirty="0">
                  <a:solidFill>
                    <a:schemeClr val="tx2"/>
                  </a:solidFill>
                  <a:latin typeface="Calibri" panose="020F0502020204030204" pitchFamily="34" charset="0"/>
                  <a:ea typeface="+mn-ea"/>
                  <a:cs typeface="Calibri" panose="020F0502020204030204" pitchFamily="34" charset="0"/>
                </a:rPr>
                <a:t>Tweede niveau</a:t>
              </a:r>
              <a:endParaRPr lang="nl-NL" sz="2400" b="1" kern="1200" noProof="0" dirty="0">
                <a:solidFill>
                  <a:schemeClr val="accent2"/>
                </a:solidFill>
                <a:latin typeface="+mn-lt"/>
                <a:ea typeface="+mn-ea"/>
                <a:cs typeface="+mn-cs"/>
              </a:endParaRPr>
            </a:p>
          </p:txBody>
        </p:sp>
        <p:sp>
          <p:nvSpPr>
            <p:cNvPr id="24" name="Ovaal 23">
              <a:extLst>
                <a:ext uri="{FF2B5EF4-FFF2-40B4-BE49-F238E27FC236}">
                  <a16:creationId xmlns:a16="http://schemas.microsoft.com/office/drawing/2014/main" id="{E4F4B783-DDFB-4507-AFC4-D74E6AE8402F}"/>
                </a:ext>
              </a:extLst>
            </p:cNvPr>
            <p:cNvSpPr/>
            <p:nvPr userDrawn="1"/>
          </p:nvSpPr>
          <p:spPr>
            <a:xfrm>
              <a:off x="-3425006" y="2465241"/>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5" name="Rechthoek 24">
              <a:extLst>
                <a:ext uri="{FF2B5EF4-FFF2-40B4-BE49-F238E27FC236}">
                  <a16:creationId xmlns:a16="http://schemas.microsoft.com/office/drawing/2014/main" id="{E0611044-0E9E-43F2-B4B5-3226A30827B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360000" marR="0" lvl="3" indent="-180000" algn="l" defTabSz="914400" rtl="0" eaLnBrk="1" fontAlgn="auto" latinLnBrk="0" hangingPunct="1">
                <a:lnSpc>
                  <a:spcPct val="100000"/>
                </a:lnSpc>
                <a:spcBef>
                  <a:spcPts val="600"/>
                </a:spcBef>
                <a:spcAft>
                  <a:spcPts val="300"/>
                </a:spcAft>
                <a:buClrTx/>
                <a:buSzTx/>
                <a:buFont typeface="Calibri" panose="020F0502020204030204" pitchFamily="34" charset="0"/>
                <a:buChar char="‐"/>
                <a:tabLst/>
                <a:defRPr/>
              </a:pPr>
              <a:r>
                <a:rPr lang="nl-NL" sz="2400" kern="1200" noProof="0" dirty="0">
                  <a:solidFill>
                    <a:schemeClr val="tx2"/>
                  </a:solidFill>
                  <a:latin typeface="Calibri" panose="020F0502020204030204" pitchFamily="34" charset="0"/>
                  <a:ea typeface="+mn-ea"/>
                  <a:cs typeface="Calibri" panose="020F0502020204030204" pitchFamily="34" charset="0"/>
                </a:rPr>
                <a:t>Derde niveau</a:t>
              </a:r>
              <a:endParaRPr lang="nl-NL" sz="2400" b="1" kern="1200" noProof="0" dirty="0">
                <a:solidFill>
                  <a:schemeClr val="accent2"/>
                </a:solidFill>
                <a:latin typeface="+mn-lt"/>
                <a:ea typeface="+mn-ea"/>
                <a:cs typeface="+mn-cs"/>
              </a:endParaRPr>
            </a:p>
          </p:txBody>
        </p:sp>
        <p:sp>
          <p:nvSpPr>
            <p:cNvPr id="26" name="Ovaal 25">
              <a:extLst>
                <a:ext uri="{FF2B5EF4-FFF2-40B4-BE49-F238E27FC236}">
                  <a16:creationId xmlns:a16="http://schemas.microsoft.com/office/drawing/2014/main" id="{BE1AEAC6-B72B-4980-BE58-F3C15585662B}"/>
                </a:ext>
              </a:extLst>
            </p:cNvPr>
            <p:cNvSpPr/>
            <p:nvPr userDrawn="1"/>
          </p:nvSpPr>
          <p:spPr>
            <a:xfrm>
              <a:off x="-3425006" y="2837886"/>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7" name="Rechthoek 26">
              <a:extLst>
                <a:ext uri="{FF2B5EF4-FFF2-40B4-BE49-F238E27FC236}">
                  <a16:creationId xmlns:a16="http://schemas.microsoft.com/office/drawing/2014/main" id="{D8AB3394-4B15-48B1-90CE-1A28F0722D3A}"/>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540000" marR="0" lvl="3" indent="-180000" algn="l" defTabSz="914400" rtl="0" eaLnBrk="1" fontAlgn="auto" latinLnBrk="0" hangingPunct="1">
                <a:lnSpc>
                  <a:spcPct val="100000"/>
                </a:lnSpc>
                <a:spcBef>
                  <a:spcPts val="600"/>
                </a:spcBef>
                <a:spcAft>
                  <a:spcPts val="300"/>
                </a:spcAft>
                <a:buClrTx/>
                <a:buSzTx/>
                <a:buFont typeface="Calibri" panose="020F0502020204030204" pitchFamily="34" charset="0"/>
                <a:buChar char="‐"/>
                <a:tabLst/>
                <a:defRPr/>
              </a:pPr>
              <a:r>
                <a:rPr lang="nl-NL" sz="2400" kern="1200" noProof="0" dirty="0">
                  <a:solidFill>
                    <a:schemeClr val="tx2"/>
                  </a:solidFill>
                  <a:latin typeface="Calibri" panose="020F0502020204030204" pitchFamily="34" charset="0"/>
                  <a:ea typeface="+mn-ea"/>
                  <a:cs typeface="Calibri" panose="020F0502020204030204" pitchFamily="34" charset="0"/>
                </a:rPr>
                <a:t>Vierde niveau</a:t>
              </a:r>
              <a:endParaRPr lang="nl-NL" sz="2400" b="1" kern="1200" noProof="0" dirty="0">
                <a:solidFill>
                  <a:schemeClr val="accent2"/>
                </a:solidFill>
                <a:latin typeface="+mn-lt"/>
                <a:ea typeface="+mn-ea"/>
                <a:cs typeface="+mn-cs"/>
              </a:endParaRPr>
            </a:p>
          </p:txBody>
        </p:sp>
        <p:sp>
          <p:nvSpPr>
            <p:cNvPr id="28" name="Ovaal 27">
              <a:extLst>
                <a:ext uri="{FF2B5EF4-FFF2-40B4-BE49-F238E27FC236}">
                  <a16:creationId xmlns:a16="http://schemas.microsoft.com/office/drawing/2014/main" id="{EAE8FED3-E44C-4AFA-A5DE-3EA030EF9215}"/>
                </a:ext>
              </a:extLst>
            </p:cNvPr>
            <p:cNvSpPr/>
            <p:nvPr userDrawn="1"/>
          </p:nvSpPr>
          <p:spPr>
            <a:xfrm>
              <a:off x="-3425006" y="3221492"/>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29" name="Rechthoek 28">
              <a:extLst>
                <a:ext uri="{FF2B5EF4-FFF2-40B4-BE49-F238E27FC236}">
                  <a16:creationId xmlns:a16="http://schemas.microsoft.com/office/drawing/2014/main" id="{573B7FDE-ABAB-4FF1-ACF9-86131B45B6CF}"/>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Tree>
    <p:extLst>
      <p:ext uri="{BB962C8B-B14F-4D97-AF65-F5344CB8AC3E}">
        <p14:creationId xmlns:p14="http://schemas.microsoft.com/office/powerpoint/2010/main" val="1115319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dia 2 kolommen">
    <p:spTree>
      <p:nvGrpSpPr>
        <p:cNvPr id="1" name=""/>
        <p:cNvGrpSpPr/>
        <p:nvPr/>
      </p:nvGrpSpPr>
      <p:grpSpPr>
        <a:xfrm>
          <a:off x="0" y="0"/>
          <a:ext cx="0" cy="0"/>
          <a:chOff x="0" y="0"/>
          <a:chExt cx="0" cy="0"/>
        </a:xfrm>
      </p:grpSpPr>
      <p:sp>
        <p:nvSpPr>
          <p:cNvPr id="2" name="Titel 1"/>
          <p:cNvSpPr>
            <a:spLocks noGrp="1"/>
          </p:cNvSpPr>
          <p:nvPr>
            <p:ph type="title"/>
          </p:nvPr>
        </p:nvSpPr>
        <p:spPr>
          <a:xfrm>
            <a:off x="540000" y="189434"/>
            <a:ext cx="11109600" cy="1143265"/>
          </a:xfrm>
        </p:spPr>
        <p:txBody>
          <a:bodyPr/>
          <a:lstStyle/>
          <a:p>
            <a:r>
              <a:rPr lang="nl-NL"/>
              <a:t>Klik om stijl te bewerken</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8800" y="6422400"/>
            <a:ext cx="1886400" cy="208715"/>
          </a:xfrm>
          <a:prstGeom prst="rect">
            <a:avLst/>
          </a:prstGeom>
        </p:spPr>
      </p:pic>
      <p:sp>
        <p:nvSpPr>
          <p:cNvPr id="9" name="Tijdelijke aanduiding voor voettekst 4"/>
          <p:cNvSpPr>
            <a:spLocks noGrp="1"/>
          </p:cNvSpPr>
          <p:nvPr>
            <p:ph type="ftr" sz="quarter" idx="3"/>
          </p:nvPr>
        </p:nvSpPr>
        <p:spPr>
          <a:xfrm>
            <a:off x="540000" y="6357822"/>
            <a:ext cx="3860297" cy="365210"/>
          </a:xfrm>
          <a:prstGeom prst="rect">
            <a:avLst/>
          </a:prstGeom>
        </p:spPr>
        <p:txBody>
          <a:bodyPr lIns="0" tIns="0" rIns="0" bIns="0" anchor="ctr" anchorCtr="0"/>
          <a:lstStyle>
            <a:lvl1pPr algn="l">
              <a:defRPr sz="1200">
                <a:solidFill>
                  <a:schemeClr val="tx2"/>
                </a:solidFill>
                <a:latin typeface="Calibri" panose="020F0502020204030204" pitchFamily="34" charset="0"/>
                <a:cs typeface="Calibri" panose="020F0502020204030204" pitchFamily="34" charset="0"/>
              </a:defRPr>
            </a:lvl1pPr>
          </a:lstStyle>
          <a:p>
            <a:r>
              <a:rPr lang="nl-NL"/>
              <a:t>Instructiepresentatie registratie toegepaste verplichte zorg</a:t>
            </a:r>
            <a:endParaRPr lang="nl-NL" dirty="0"/>
          </a:p>
        </p:txBody>
      </p:sp>
      <p:sp>
        <p:nvSpPr>
          <p:cNvPr id="10" name="Tijdelijke aanduiding voor dianummer 5"/>
          <p:cNvSpPr>
            <a:spLocks noGrp="1"/>
          </p:cNvSpPr>
          <p:nvPr>
            <p:ph type="sldNum" sz="quarter" idx="4"/>
          </p:nvPr>
        </p:nvSpPr>
        <p:spPr>
          <a:xfrm>
            <a:off x="218067" y="6357600"/>
            <a:ext cx="260515" cy="365210"/>
          </a:xfrm>
          <a:prstGeom prst="rect">
            <a:avLst/>
          </a:prstGeom>
        </p:spPr>
        <p:txBody>
          <a:bodyPr lIns="0" tIns="0" rIns="0" bIns="0" anchor="ctr" anchorCtr="0"/>
          <a:lstStyle>
            <a:lvl1pPr algn="l">
              <a:defRPr sz="1200">
                <a:solidFill>
                  <a:schemeClr val="tx2"/>
                </a:solidFill>
                <a:latin typeface="Calibri" panose="020F0502020204030204" pitchFamily="34" charset="0"/>
                <a:cs typeface="Calibri" panose="020F0502020204030204" pitchFamily="34" charset="0"/>
              </a:defRPr>
            </a:lvl1pPr>
          </a:lstStyle>
          <a:p>
            <a:fld id="{5074DD8C-847B-4205-B302-DBB7AC446D4E}" type="slidenum">
              <a:rPr lang="nl-NL" smtClean="0"/>
              <a:pPr/>
              <a:t>‹nr.›</a:t>
            </a:fld>
            <a:endParaRPr lang="nl-NL" dirty="0"/>
          </a:p>
        </p:txBody>
      </p:sp>
      <p:sp>
        <p:nvSpPr>
          <p:cNvPr id="12" name="Tijdelijke aanduiding voor inhoud 2"/>
          <p:cNvSpPr>
            <a:spLocks noGrp="1"/>
          </p:cNvSpPr>
          <p:nvPr>
            <p:ph idx="1"/>
          </p:nvPr>
        </p:nvSpPr>
        <p:spPr>
          <a:xfrm>
            <a:off x="540000" y="1600572"/>
            <a:ext cx="5292000" cy="452701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afbeelding 3"/>
          <p:cNvSpPr>
            <a:spLocks noGrp="1"/>
          </p:cNvSpPr>
          <p:nvPr>
            <p:ph type="pic" sz="quarter" idx="11"/>
          </p:nvPr>
        </p:nvSpPr>
        <p:spPr>
          <a:xfrm>
            <a:off x="8514000" y="4365898"/>
            <a:ext cx="1044000" cy="1044000"/>
          </a:xfrm>
          <a:prstGeom prst="ellipse">
            <a:avLst/>
          </a:prstGeom>
          <a:solidFill>
            <a:schemeClr val="bg1">
              <a:lumMod val="95000"/>
            </a:schemeClr>
          </a:solidFill>
        </p:spPr>
        <p:txBody>
          <a:bodyPr anchor="ctr" anchorCtr="0">
            <a:normAutofit/>
          </a:bodyPr>
          <a:lstStyle>
            <a:lvl1pPr algn="ctr">
              <a:lnSpc>
                <a:spcPct val="100000"/>
              </a:lnSpc>
              <a:defRPr sz="1200"/>
            </a:lvl1pPr>
          </a:lstStyle>
          <a:p>
            <a:r>
              <a:rPr lang="nl-NL"/>
              <a:t>Klik op het pictogram als u een afbeelding wilt toevoegen</a:t>
            </a:r>
            <a:endParaRPr lang="nl-NL" dirty="0"/>
          </a:p>
        </p:txBody>
      </p:sp>
      <p:sp>
        <p:nvSpPr>
          <p:cNvPr id="5" name="Tijdelijke aanduiding voor tekst 4"/>
          <p:cNvSpPr>
            <a:spLocks noGrp="1"/>
          </p:cNvSpPr>
          <p:nvPr>
            <p:ph type="body" sz="quarter" idx="12" hasCustomPrompt="1"/>
          </p:nvPr>
        </p:nvSpPr>
        <p:spPr>
          <a:xfrm>
            <a:off x="6357600" y="1602001"/>
            <a:ext cx="5292000" cy="1827792"/>
          </a:xfrm>
        </p:spPr>
        <p:txBody>
          <a:bodyPr>
            <a:normAutofit/>
          </a:bodyPr>
          <a:lstStyle>
            <a:lvl1pPr algn="ctr">
              <a:lnSpc>
                <a:spcPts val="3360"/>
              </a:lnSpc>
              <a:defRPr sz="2800">
                <a:latin typeface="Calibri Light" panose="020F0302020204030204" pitchFamily="34" charset="0"/>
                <a:cs typeface="Calibri Light" panose="020F0302020204030204" pitchFamily="34" charset="0"/>
              </a:defRPr>
            </a:lvl1pPr>
          </a:lstStyle>
          <a:p>
            <a:pPr lvl="0"/>
            <a:r>
              <a:rPr lang="nl-NL" sz="2800" dirty="0"/>
              <a:t>‘Quote’</a:t>
            </a:r>
            <a:endParaRPr lang="nl-NL" dirty="0"/>
          </a:p>
        </p:txBody>
      </p:sp>
      <p:sp>
        <p:nvSpPr>
          <p:cNvPr id="15" name="Tijdelijke aanduiding voor tekst 14"/>
          <p:cNvSpPr>
            <a:spLocks noGrp="1"/>
          </p:cNvSpPr>
          <p:nvPr>
            <p:ph type="body" sz="quarter" idx="14" hasCustomPrompt="1"/>
          </p:nvPr>
        </p:nvSpPr>
        <p:spPr>
          <a:xfrm>
            <a:off x="6357599" y="3744001"/>
            <a:ext cx="5292000" cy="405874"/>
          </a:xfrm>
        </p:spPr>
        <p:txBody>
          <a:bodyPr>
            <a:noAutofit/>
          </a:bodyPr>
          <a:lstStyle>
            <a:lvl1pPr algn="ctr">
              <a:lnSpc>
                <a:spcPct val="100000"/>
              </a:lnSpc>
              <a:defRPr sz="1400">
                <a:solidFill>
                  <a:schemeClr val="tx2"/>
                </a:solidFill>
                <a:latin typeface="Calibri" panose="020F0502020204030204" pitchFamily="34" charset="0"/>
                <a:cs typeface="Calibri" panose="020F0502020204030204" pitchFamily="34" charset="0"/>
              </a:defRPr>
            </a:lvl1pPr>
          </a:lstStyle>
          <a:p>
            <a:pPr lvl="0"/>
            <a:r>
              <a:rPr lang="nl-NL" dirty="0"/>
              <a:t>Voornaam Achternaam</a:t>
            </a:r>
          </a:p>
        </p:txBody>
      </p:sp>
      <p:grpSp>
        <p:nvGrpSpPr>
          <p:cNvPr id="17" name="Groep 16"/>
          <p:cNvGrpSpPr/>
          <p:nvPr userDrawn="1"/>
        </p:nvGrpSpPr>
        <p:grpSpPr>
          <a:xfrm>
            <a:off x="-3437547" y="1434"/>
            <a:ext cx="3201327" cy="3630336"/>
            <a:chOff x="-3437547" y="1434"/>
            <a:chExt cx="3201327" cy="3630336"/>
          </a:xfrm>
        </p:grpSpPr>
        <p:cxnSp>
          <p:nvCxnSpPr>
            <p:cNvPr id="18" name="Rechte verbindingslijn 17">
              <a:extLst>
                <a:ext uri="{FF2B5EF4-FFF2-40B4-BE49-F238E27FC236}">
                  <a16:creationId xmlns:a16="http://schemas.microsoft.com/office/drawing/2014/main" id="{AFC8D90A-4AD6-4632-B75D-12F5D8536248}"/>
                </a:ext>
              </a:extLst>
            </p:cNvPr>
            <p:cNvCxnSpPr>
              <a:cxnSpLocks/>
            </p:cNvCxnSpPr>
            <p:nvPr userDrawn="1"/>
          </p:nvCxnSpPr>
          <p:spPr>
            <a:xfrm>
              <a:off x="-3419346" y="3631770"/>
              <a:ext cx="3176013" cy="0"/>
            </a:xfrm>
            <a:prstGeom prst="line">
              <a:avLst/>
            </a:prstGeom>
            <a:noFill/>
            <a:ln w="3175" cap="flat" cmpd="sng" algn="ctr">
              <a:solidFill>
                <a:schemeClr val="tx1"/>
              </a:solidFill>
              <a:prstDash val="solid"/>
            </a:ln>
            <a:effectLst/>
          </p:spPr>
        </p:cxnSp>
        <p:sp>
          <p:nvSpPr>
            <p:cNvPr id="19" name="Rechthoek 18">
              <a:extLst>
                <a:ext uri="{FF2B5EF4-FFF2-40B4-BE49-F238E27FC236}">
                  <a16:creationId xmlns:a16="http://schemas.microsoft.com/office/drawing/2014/main" id="{47958B13-C558-4106-9012-73511852AE4B}"/>
                </a:ext>
              </a:extLst>
            </p:cNvPr>
            <p:cNvSpPr/>
            <p:nvPr userDrawn="1"/>
          </p:nvSpPr>
          <p:spPr>
            <a:xfrm>
              <a:off x="-3068560" y="322597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0"/>
                </a:spcBef>
                <a:spcAft>
                  <a:spcPts val="0"/>
                </a:spcAft>
                <a:buClr>
                  <a:schemeClr val="accent2"/>
                </a:buClr>
                <a:buSzTx/>
                <a:buFont typeface="+mj-lt"/>
                <a:buNone/>
                <a:tabLst/>
                <a:defRPr/>
              </a:pPr>
              <a:r>
                <a:rPr lang="nl-NL" sz="1800" kern="1200" noProof="0" dirty="0">
                  <a:solidFill>
                    <a:schemeClr val="tx2"/>
                  </a:solidFill>
                  <a:latin typeface="Calibri" panose="020F0502020204030204" pitchFamily="34" charset="0"/>
                  <a:ea typeface="+mn-ea"/>
                  <a:cs typeface="Calibri" panose="020F0502020204030204" pitchFamily="34" charset="0"/>
                </a:rPr>
                <a:t>Leestekst</a:t>
              </a:r>
            </a:p>
          </p:txBody>
        </p:sp>
        <p:sp>
          <p:nvSpPr>
            <p:cNvPr id="20" name="Rechthoek 19">
              <a:extLst>
                <a:ext uri="{FF2B5EF4-FFF2-40B4-BE49-F238E27FC236}">
                  <a16:creationId xmlns:a16="http://schemas.microsoft.com/office/drawing/2014/main" id="{F2F0AEFE-D40B-4E5A-A496-FC4B3DA8A0E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Hoe werken tekstniveaus?</a:t>
              </a:r>
            </a:p>
          </p:txBody>
        </p:sp>
        <p:sp>
          <p:nvSpPr>
            <p:cNvPr id="21" name="Ovaal 20">
              <a:extLst>
                <a:ext uri="{FF2B5EF4-FFF2-40B4-BE49-F238E27FC236}">
                  <a16:creationId xmlns:a16="http://schemas.microsoft.com/office/drawing/2014/main" id="{1E05986F-381F-4481-BBE5-06621B59DDC9}"/>
                </a:ext>
              </a:extLst>
            </p:cNvPr>
            <p:cNvSpPr/>
            <p:nvPr userDrawn="1"/>
          </p:nvSpPr>
          <p:spPr>
            <a:xfrm>
              <a:off x="-3425006" y="171914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22" name="Rechte verbindingslijn 21">
              <a:extLst>
                <a:ext uri="{FF2B5EF4-FFF2-40B4-BE49-F238E27FC236}">
                  <a16:creationId xmlns:a16="http://schemas.microsoft.com/office/drawing/2014/main" id="{33B50831-14DA-43E5-B399-8FEA1289D859}"/>
                </a:ext>
              </a:extLst>
            </p:cNvPr>
            <p:cNvCxnSpPr>
              <a:cxnSpLocks/>
            </p:cNvCxnSpPr>
            <p:nvPr userDrawn="1"/>
          </p:nvCxnSpPr>
          <p:spPr>
            <a:xfrm>
              <a:off x="-3419346" y="243069"/>
              <a:ext cx="3176013" cy="0"/>
            </a:xfrm>
            <a:prstGeom prst="line">
              <a:avLst/>
            </a:prstGeom>
            <a:noFill/>
            <a:ln w="3175" cap="flat" cmpd="sng" algn="ctr">
              <a:solidFill>
                <a:schemeClr val="tx1"/>
              </a:solidFill>
              <a:prstDash val="solid"/>
            </a:ln>
            <a:effectLst/>
          </p:spPr>
        </p:cxnSp>
        <p:grpSp>
          <p:nvGrpSpPr>
            <p:cNvPr id="23" name="Groep 22">
              <a:extLst>
                <a:ext uri="{FF2B5EF4-FFF2-40B4-BE49-F238E27FC236}">
                  <a16:creationId xmlns:a16="http://schemas.microsoft.com/office/drawing/2014/main" id="{48AF8798-AEC4-41C4-A71E-597582B4DB8F}"/>
                </a:ext>
              </a:extLst>
            </p:cNvPr>
            <p:cNvGrpSpPr/>
            <p:nvPr userDrawn="1"/>
          </p:nvGrpSpPr>
          <p:grpSpPr>
            <a:xfrm>
              <a:off x="-3437547" y="349413"/>
              <a:ext cx="2933825" cy="558875"/>
              <a:chOff x="-3419346" y="368233"/>
              <a:chExt cx="3904920" cy="743862"/>
            </a:xfrm>
          </p:grpSpPr>
          <p:sp>
            <p:nvSpPr>
              <p:cNvPr id="34" name="Rechthoek 33">
                <a:extLst>
                  <a:ext uri="{FF2B5EF4-FFF2-40B4-BE49-F238E27FC236}">
                    <a16:creationId xmlns:a16="http://schemas.microsoft.com/office/drawing/2014/main" id="{9FA4F5CD-52AB-4776-BD99-87E9A45C02C8}"/>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chemeClr val="tx2"/>
                    </a:solidFill>
                    <a:latin typeface="Arial" panose="020B0604020202020204" pitchFamily="34" charset="0"/>
                    <a:cs typeface="Arial" panose="020B0604020202020204" pitchFamily="34" charset="0"/>
                  </a:rPr>
                  <a:t>Start</a:t>
                </a:r>
              </a:p>
            </p:txBody>
          </p:sp>
          <p:cxnSp>
            <p:nvCxnSpPr>
              <p:cNvPr id="35" name="Rechte verbindingslijn 34">
                <a:extLst>
                  <a:ext uri="{FF2B5EF4-FFF2-40B4-BE49-F238E27FC236}">
                    <a16:creationId xmlns:a16="http://schemas.microsoft.com/office/drawing/2014/main" id="{F59FA5E8-B40D-442D-954C-98248AF52CC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2219A9E6-57B9-4722-BCB3-8743D905512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Rechthoek 36">
                <a:extLst>
                  <a:ext uri="{FF2B5EF4-FFF2-40B4-BE49-F238E27FC236}">
                    <a16:creationId xmlns:a16="http://schemas.microsoft.com/office/drawing/2014/main" id="{55E53CD2-FB57-457F-898B-223839B48866}"/>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38" name="Groep 37">
                <a:extLst>
                  <a:ext uri="{FF2B5EF4-FFF2-40B4-BE49-F238E27FC236}">
                    <a16:creationId xmlns:a16="http://schemas.microsoft.com/office/drawing/2014/main" id="{C5F28C0D-0F07-4CE2-A829-FE4C499131BC}"/>
                  </a:ext>
                </a:extLst>
              </p:cNvPr>
              <p:cNvGrpSpPr/>
              <p:nvPr userDrawn="1"/>
            </p:nvGrpSpPr>
            <p:grpSpPr>
              <a:xfrm>
                <a:off x="-3002834" y="720303"/>
                <a:ext cx="182598" cy="143759"/>
                <a:chOff x="-3310843" y="700986"/>
                <a:chExt cx="182598" cy="143759"/>
              </a:xfrm>
            </p:grpSpPr>
            <p:grpSp>
              <p:nvGrpSpPr>
                <p:cNvPr id="77" name="Groep 76">
                  <a:extLst>
                    <a:ext uri="{FF2B5EF4-FFF2-40B4-BE49-F238E27FC236}">
                      <a16:creationId xmlns:a16="http://schemas.microsoft.com/office/drawing/2014/main" id="{A215D106-2734-4EDA-8E49-60C330E4F134}"/>
                    </a:ext>
                  </a:extLst>
                </p:cNvPr>
                <p:cNvGrpSpPr/>
                <p:nvPr userDrawn="1"/>
              </p:nvGrpSpPr>
              <p:grpSpPr>
                <a:xfrm>
                  <a:off x="-3310843" y="700986"/>
                  <a:ext cx="182598" cy="143759"/>
                  <a:chOff x="-3310843" y="700986"/>
                  <a:chExt cx="182598" cy="143759"/>
                </a:xfrm>
              </p:grpSpPr>
              <p:cxnSp>
                <p:nvCxnSpPr>
                  <p:cNvPr id="81" name="Rechte verbindingslijn 80">
                    <a:extLst>
                      <a:ext uri="{FF2B5EF4-FFF2-40B4-BE49-F238E27FC236}">
                        <a16:creationId xmlns:a16="http://schemas.microsoft.com/office/drawing/2014/main" id="{2A8E2AAE-B9F2-4D19-BDBE-160F4D01EEB0}"/>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A83B9F74-60A0-4DB9-82EB-3F22188EA98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id="{133C1606-7C16-4C6A-885B-4C9EE6C747E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2D7C0014-A80B-4C86-BEB3-1E6EDD7A095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A7390374-5F97-4D3B-8B01-A6599129983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8" name="Groep 77">
                  <a:extLst>
                    <a:ext uri="{FF2B5EF4-FFF2-40B4-BE49-F238E27FC236}">
                      <a16:creationId xmlns:a16="http://schemas.microsoft.com/office/drawing/2014/main" id="{4423BF66-32DC-436A-A6BC-B5E0E2D27703}"/>
                    </a:ext>
                  </a:extLst>
                </p:cNvPr>
                <p:cNvGrpSpPr/>
                <p:nvPr userDrawn="1"/>
              </p:nvGrpSpPr>
              <p:grpSpPr>
                <a:xfrm flipH="1">
                  <a:off x="-3310774" y="735854"/>
                  <a:ext cx="88801" cy="72568"/>
                  <a:chOff x="-2091059" y="1395403"/>
                  <a:chExt cx="157316" cy="128558"/>
                </a:xfrm>
              </p:grpSpPr>
              <p:sp>
                <p:nvSpPr>
                  <p:cNvPr id="79" name="Rechthoek 78">
                    <a:extLst>
                      <a:ext uri="{FF2B5EF4-FFF2-40B4-BE49-F238E27FC236}">
                        <a16:creationId xmlns:a16="http://schemas.microsoft.com/office/drawing/2014/main" id="{78DD68BB-C038-43F8-AFF1-81161A5E21B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0" name="Pijl: punthaak 72">
                    <a:extLst>
                      <a:ext uri="{FF2B5EF4-FFF2-40B4-BE49-F238E27FC236}">
                        <a16:creationId xmlns:a16="http://schemas.microsoft.com/office/drawing/2014/main" id="{526C3684-C7FD-4E41-A93D-F116E19E2C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39" name="Groep 38">
                <a:extLst>
                  <a:ext uri="{FF2B5EF4-FFF2-40B4-BE49-F238E27FC236}">
                    <a16:creationId xmlns:a16="http://schemas.microsoft.com/office/drawing/2014/main" id="{CE390880-0A52-481B-8490-0C0E7E228807}"/>
                  </a:ext>
                </a:extLst>
              </p:cNvPr>
              <p:cNvGrpSpPr/>
              <p:nvPr userDrawn="1"/>
            </p:nvGrpSpPr>
            <p:grpSpPr>
              <a:xfrm>
                <a:off x="-3326107" y="720303"/>
                <a:ext cx="182598" cy="143759"/>
                <a:chOff x="-3634116" y="700986"/>
                <a:chExt cx="182598" cy="143759"/>
              </a:xfrm>
            </p:grpSpPr>
            <p:grpSp>
              <p:nvGrpSpPr>
                <p:cNvPr id="68" name="Groep 67">
                  <a:extLst>
                    <a:ext uri="{FF2B5EF4-FFF2-40B4-BE49-F238E27FC236}">
                      <a16:creationId xmlns:a16="http://schemas.microsoft.com/office/drawing/2014/main" id="{6730306C-E583-42D2-AE2B-2ED4B22CBC4C}"/>
                    </a:ext>
                  </a:extLst>
                </p:cNvPr>
                <p:cNvGrpSpPr/>
                <p:nvPr userDrawn="1"/>
              </p:nvGrpSpPr>
              <p:grpSpPr>
                <a:xfrm>
                  <a:off x="-3634116" y="700986"/>
                  <a:ext cx="182598" cy="143759"/>
                  <a:chOff x="-3634116" y="700986"/>
                  <a:chExt cx="182598" cy="143759"/>
                </a:xfrm>
              </p:grpSpPr>
              <p:cxnSp>
                <p:nvCxnSpPr>
                  <p:cNvPr id="72" name="Rechte verbindingslijn 71">
                    <a:extLst>
                      <a:ext uri="{FF2B5EF4-FFF2-40B4-BE49-F238E27FC236}">
                        <a16:creationId xmlns:a16="http://schemas.microsoft.com/office/drawing/2014/main" id="{19189BDC-6600-4B47-AA44-09B3D6F4895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83D5A3DA-CFAE-4479-AD20-434F7FE2A30F}"/>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DB6561BF-E3D1-4B05-BDA8-1B4AC40D420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A3879CF8-83FA-40DC-8A98-C82DF4BE9BCE}"/>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83F15A95-740E-4E38-B843-D440E37F6326}"/>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9" name="Groep 68">
                  <a:extLst>
                    <a:ext uri="{FF2B5EF4-FFF2-40B4-BE49-F238E27FC236}">
                      <a16:creationId xmlns:a16="http://schemas.microsoft.com/office/drawing/2014/main" id="{E1459926-C4A7-40DB-A0F5-06D11095EED9}"/>
                    </a:ext>
                  </a:extLst>
                </p:cNvPr>
                <p:cNvGrpSpPr/>
                <p:nvPr userDrawn="1"/>
              </p:nvGrpSpPr>
              <p:grpSpPr>
                <a:xfrm>
                  <a:off x="-3634047" y="735854"/>
                  <a:ext cx="88801" cy="72568"/>
                  <a:chOff x="-2091059" y="1395403"/>
                  <a:chExt cx="157316" cy="128558"/>
                </a:xfrm>
              </p:grpSpPr>
              <p:sp>
                <p:nvSpPr>
                  <p:cNvPr id="70" name="Rechthoek 69">
                    <a:extLst>
                      <a:ext uri="{FF2B5EF4-FFF2-40B4-BE49-F238E27FC236}">
                        <a16:creationId xmlns:a16="http://schemas.microsoft.com/office/drawing/2014/main" id="{0B97DB80-6F22-4641-B243-A5B36756AD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1" name="Pijl: punthaak 63">
                    <a:extLst>
                      <a:ext uri="{FF2B5EF4-FFF2-40B4-BE49-F238E27FC236}">
                        <a16:creationId xmlns:a16="http://schemas.microsoft.com/office/drawing/2014/main" id="{81510F9D-FA45-4DC4-A4D6-D0CA8E65C0D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40" name="Rechte verbindingslijn 39">
                <a:extLst>
                  <a:ext uri="{FF2B5EF4-FFF2-40B4-BE49-F238E27FC236}">
                    <a16:creationId xmlns:a16="http://schemas.microsoft.com/office/drawing/2014/main" id="{CE73AA2D-A984-4582-80C3-CEC41C5ECDFC}"/>
                  </a:ext>
                </a:extLst>
              </p:cNvPr>
              <p:cNvCxnSpPr>
                <a:cxnSpLocks/>
              </p:cNvCxnSpPr>
              <p:nvPr userDrawn="1"/>
            </p:nvCxnSpPr>
            <p:spPr>
              <a:xfrm flipV="1">
                <a:off x="-3136454" y="523622"/>
                <a:ext cx="720437" cy="188422"/>
              </a:xfrm>
              <a:prstGeom prst="line">
                <a:avLst/>
              </a:prstGeom>
              <a:noFill/>
              <a:ln w="19050" cap="rnd" cmpd="sng" algn="ctr">
                <a:solidFill>
                  <a:schemeClr val="tx1"/>
                </a:solidFill>
                <a:prstDash val="solid"/>
                <a:headEnd type="oval"/>
              </a:ln>
              <a:effectLst/>
            </p:spPr>
          </p:cxnSp>
          <p:cxnSp>
            <p:nvCxnSpPr>
              <p:cNvPr id="41" name="Rechte verbindingslijn 40">
                <a:extLst>
                  <a:ext uri="{FF2B5EF4-FFF2-40B4-BE49-F238E27FC236}">
                    <a16:creationId xmlns:a16="http://schemas.microsoft.com/office/drawing/2014/main" id="{212AC248-2B04-43FA-B4C4-D016F8B48A65}"/>
                  </a:ext>
                </a:extLst>
              </p:cNvPr>
              <p:cNvCxnSpPr>
                <a:cxnSpLocks/>
              </p:cNvCxnSpPr>
              <p:nvPr userDrawn="1"/>
            </p:nvCxnSpPr>
            <p:spPr>
              <a:xfrm>
                <a:off x="-2820570" y="712044"/>
                <a:ext cx="399011" cy="238298"/>
              </a:xfrm>
              <a:prstGeom prst="line">
                <a:avLst/>
              </a:prstGeom>
              <a:noFill/>
              <a:ln w="19050" cap="rnd" cmpd="sng" algn="ctr">
                <a:solidFill>
                  <a:schemeClr val="tx1"/>
                </a:solidFill>
                <a:prstDash val="solid"/>
                <a:headEnd type="oval"/>
              </a:ln>
              <a:effectLst/>
            </p:spPr>
          </p:cxnSp>
          <p:grpSp>
            <p:nvGrpSpPr>
              <p:cNvPr id="42" name="Groep 41">
                <a:extLst>
                  <a:ext uri="{FF2B5EF4-FFF2-40B4-BE49-F238E27FC236}">
                    <a16:creationId xmlns:a16="http://schemas.microsoft.com/office/drawing/2014/main" id="{30FCA7B2-76DE-4CA2-9504-707B10B95579}"/>
                  </a:ext>
                </a:extLst>
              </p:cNvPr>
              <p:cNvGrpSpPr/>
              <p:nvPr userDrawn="1"/>
            </p:nvGrpSpPr>
            <p:grpSpPr>
              <a:xfrm>
                <a:off x="-2425037" y="370226"/>
                <a:ext cx="357690" cy="330595"/>
                <a:chOff x="-2721817" y="347336"/>
                <a:chExt cx="432805" cy="400021"/>
              </a:xfrm>
            </p:grpSpPr>
            <p:sp>
              <p:nvSpPr>
                <p:cNvPr id="57" name="Rechthoek 56">
                  <a:extLst>
                    <a:ext uri="{FF2B5EF4-FFF2-40B4-BE49-F238E27FC236}">
                      <a16:creationId xmlns:a16="http://schemas.microsoft.com/office/drawing/2014/main" id="{DE2E2755-9136-4802-B62E-C6268827E93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8" name="Groep 57">
                  <a:extLst>
                    <a:ext uri="{FF2B5EF4-FFF2-40B4-BE49-F238E27FC236}">
                      <a16:creationId xmlns:a16="http://schemas.microsoft.com/office/drawing/2014/main" id="{3C9480B5-41BF-43B1-A36D-E18887D33B86}"/>
                    </a:ext>
                  </a:extLst>
                </p:cNvPr>
                <p:cNvGrpSpPr/>
                <p:nvPr userDrawn="1"/>
              </p:nvGrpSpPr>
              <p:grpSpPr>
                <a:xfrm>
                  <a:off x="-2652453" y="431583"/>
                  <a:ext cx="294076" cy="231526"/>
                  <a:chOff x="-3634116" y="700986"/>
                  <a:chExt cx="182598" cy="143759"/>
                </a:xfrm>
              </p:grpSpPr>
              <p:grpSp>
                <p:nvGrpSpPr>
                  <p:cNvPr id="59" name="Groep 58">
                    <a:extLst>
                      <a:ext uri="{FF2B5EF4-FFF2-40B4-BE49-F238E27FC236}">
                        <a16:creationId xmlns:a16="http://schemas.microsoft.com/office/drawing/2014/main" id="{5AE05DEE-CA7C-438A-B964-200209240966}"/>
                      </a:ext>
                    </a:extLst>
                  </p:cNvPr>
                  <p:cNvGrpSpPr/>
                  <p:nvPr userDrawn="1"/>
                </p:nvGrpSpPr>
                <p:grpSpPr>
                  <a:xfrm>
                    <a:off x="-3634116" y="700986"/>
                    <a:ext cx="182598" cy="143759"/>
                    <a:chOff x="-3634116" y="700986"/>
                    <a:chExt cx="182598" cy="143759"/>
                  </a:xfrm>
                </p:grpSpPr>
                <p:cxnSp>
                  <p:nvCxnSpPr>
                    <p:cNvPr id="63" name="Rechte verbindingslijn 62">
                      <a:extLst>
                        <a:ext uri="{FF2B5EF4-FFF2-40B4-BE49-F238E27FC236}">
                          <a16:creationId xmlns:a16="http://schemas.microsoft.com/office/drawing/2014/main" id="{D8E1A665-0A58-4ACA-A237-B082E66AF59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4AF28E9A-1EBB-4563-AAA1-3D76AD1CD72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2533A9CD-1F4A-42AE-AA36-A766A126A349}"/>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6" name="Rechte verbindingslijn 65">
                      <a:extLst>
                        <a:ext uri="{FF2B5EF4-FFF2-40B4-BE49-F238E27FC236}">
                          <a16:creationId xmlns:a16="http://schemas.microsoft.com/office/drawing/2014/main" id="{9635BCC6-E85F-44EA-BF3B-FAD3767BAE1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7" name="Rechte verbindingslijn 66">
                      <a:extLst>
                        <a:ext uri="{FF2B5EF4-FFF2-40B4-BE49-F238E27FC236}">
                          <a16:creationId xmlns:a16="http://schemas.microsoft.com/office/drawing/2014/main" id="{26F6A868-BC22-4BC5-86E9-29588E96A4C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0" name="Groep 59">
                    <a:extLst>
                      <a:ext uri="{FF2B5EF4-FFF2-40B4-BE49-F238E27FC236}">
                        <a16:creationId xmlns:a16="http://schemas.microsoft.com/office/drawing/2014/main" id="{74863757-63B0-4387-93F2-C3D604EF6950}"/>
                      </a:ext>
                    </a:extLst>
                  </p:cNvPr>
                  <p:cNvGrpSpPr/>
                  <p:nvPr userDrawn="1"/>
                </p:nvGrpSpPr>
                <p:grpSpPr>
                  <a:xfrm>
                    <a:off x="-3634047" y="735854"/>
                    <a:ext cx="88801" cy="72568"/>
                    <a:chOff x="-2091059" y="1395403"/>
                    <a:chExt cx="157316" cy="128558"/>
                  </a:xfrm>
                </p:grpSpPr>
                <p:sp>
                  <p:nvSpPr>
                    <p:cNvPr id="61" name="Rechthoek 60">
                      <a:extLst>
                        <a:ext uri="{FF2B5EF4-FFF2-40B4-BE49-F238E27FC236}">
                          <a16:creationId xmlns:a16="http://schemas.microsoft.com/office/drawing/2014/main" id="{39808003-1E18-4B0E-893E-1542C016F7F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2" name="Pijl: punthaak 54">
                      <a:extLst>
                        <a:ext uri="{FF2B5EF4-FFF2-40B4-BE49-F238E27FC236}">
                          <a16:creationId xmlns:a16="http://schemas.microsoft.com/office/drawing/2014/main" id="{8C8C9D08-914C-42CF-9D1A-4AA909F55EB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43" name="Groep 42">
                <a:extLst>
                  <a:ext uri="{FF2B5EF4-FFF2-40B4-BE49-F238E27FC236}">
                    <a16:creationId xmlns:a16="http://schemas.microsoft.com/office/drawing/2014/main" id="{5E2C8D59-4464-4323-9342-36DD639F9D32}"/>
                  </a:ext>
                </a:extLst>
              </p:cNvPr>
              <p:cNvGrpSpPr/>
              <p:nvPr userDrawn="1"/>
            </p:nvGrpSpPr>
            <p:grpSpPr>
              <a:xfrm>
                <a:off x="-2425037" y="781500"/>
                <a:ext cx="357690" cy="330595"/>
                <a:chOff x="-2721817" y="782525"/>
                <a:chExt cx="432805" cy="400021"/>
              </a:xfrm>
            </p:grpSpPr>
            <p:sp>
              <p:nvSpPr>
                <p:cNvPr id="46" name="Rechthoek 45">
                  <a:extLst>
                    <a:ext uri="{FF2B5EF4-FFF2-40B4-BE49-F238E27FC236}">
                      <a16:creationId xmlns:a16="http://schemas.microsoft.com/office/drawing/2014/main" id="{E1335D0B-76E9-4298-8D3F-FD572931CD6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7" name="Groep 46">
                  <a:extLst>
                    <a:ext uri="{FF2B5EF4-FFF2-40B4-BE49-F238E27FC236}">
                      <a16:creationId xmlns:a16="http://schemas.microsoft.com/office/drawing/2014/main" id="{48E40264-32A6-4DDB-831A-3D3A8947EF57}"/>
                    </a:ext>
                  </a:extLst>
                </p:cNvPr>
                <p:cNvGrpSpPr/>
                <p:nvPr userDrawn="1"/>
              </p:nvGrpSpPr>
              <p:grpSpPr>
                <a:xfrm>
                  <a:off x="-2652453" y="866772"/>
                  <a:ext cx="294076" cy="231526"/>
                  <a:chOff x="-3310843" y="700986"/>
                  <a:chExt cx="182598" cy="143759"/>
                </a:xfrm>
              </p:grpSpPr>
              <p:grpSp>
                <p:nvGrpSpPr>
                  <p:cNvPr id="48" name="Groep 47">
                    <a:extLst>
                      <a:ext uri="{FF2B5EF4-FFF2-40B4-BE49-F238E27FC236}">
                        <a16:creationId xmlns:a16="http://schemas.microsoft.com/office/drawing/2014/main" id="{F77E6DCB-0625-481A-BD99-D2C9A51954D8}"/>
                      </a:ext>
                    </a:extLst>
                  </p:cNvPr>
                  <p:cNvGrpSpPr/>
                  <p:nvPr userDrawn="1"/>
                </p:nvGrpSpPr>
                <p:grpSpPr>
                  <a:xfrm>
                    <a:off x="-3310843" y="700986"/>
                    <a:ext cx="182598" cy="143759"/>
                    <a:chOff x="-3310843" y="700986"/>
                    <a:chExt cx="182598" cy="143759"/>
                  </a:xfrm>
                </p:grpSpPr>
                <p:cxnSp>
                  <p:nvCxnSpPr>
                    <p:cNvPr id="52" name="Rechte verbindingslijn 51">
                      <a:extLst>
                        <a:ext uri="{FF2B5EF4-FFF2-40B4-BE49-F238E27FC236}">
                          <a16:creationId xmlns:a16="http://schemas.microsoft.com/office/drawing/2014/main" id="{7BE76351-6A99-4948-8B32-27A6D6E15D39}"/>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DC4FEEE3-4265-4C64-9468-FBE0BB8EB64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4" name="Rechte verbindingslijn 53">
                      <a:extLst>
                        <a:ext uri="{FF2B5EF4-FFF2-40B4-BE49-F238E27FC236}">
                          <a16:creationId xmlns:a16="http://schemas.microsoft.com/office/drawing/2014/main" id="{87E50978-BD2D-4B4F-935B-0EC40F64E3A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5" name="Rechte verbindingslijn 54">
                      <a:extLst>
                        <a:ext uri="{FF2B5EF4-FFF2-40B4-BE49-F238E27FC236}">
                          <a16:creationId xmlns:a16="http://schemas.microsoft.com/office/drawing/2014/main" id="{9C29ABA5-68D2-4C94-8DE1-7E20D4ECD15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6" name="Rechte verbindingslijn 55">
                      <a:extLst>
                        <a:ext uri="{FF2B5EF4-FFF2-40B4-BE49-F238E27FC236}">
                          <a16:creationId xmlns:a16="http://schemas.microsoft.com/office/drawing/2014/main" id="{6952FC7D-9630-4B97-8EE2-B99262A487E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9" name="Groep 48">
                    <a:extLst>
                      <a:ext uri="{FF2B5EF4-FFF2-40B4-BE49-F238E27FC236}">
                        <a16:creationId xmlns:a16="http://schemas.microsoft.com/office/drawing/2014/main" id="{B06C2143-57C9-486F-B0AE-B9858B2B0E74}"/>
                      </a:ext>
                    </a:extLst>
                  </p:cNvPr>
                  <p:cNvGrpSpPr/>
                  <p:nvPr userDrawn="1"/>
                </p:nvGrpSpPr>
                <p:grpSpPr>
                  <a:xfrm flipH="1">
                    <a:off x="-3310774" y="735854"/>
                    <a:ext cx="88801" cy="72568"/>
                    <a:chOff x="-2091059" y="1395403"/>
                    <a:chExt cx="157316" cy="128558"/>
                  </a:xfrm>
                </p:grpSpPr>
                <p:sp>
                  <p:nvSpPr>
                    <p:cNvPr id="50" name="Rechthoek 49">
                      <a:extLst>
                        <a:ext uri="{FF2B5EF4-FFF2-40B4-BE49-F238E27FC236}">
                          <a16:creationId xmlns:a16="http://schemas.microsoft.com/office/drawing/2014/main" id="{265BCCAF-45F1-4938-B5C6-D32F2360567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1" name="Pijl: punthaak 43">
                      <a:extLst>
                        <a:ext uri="{FF2B5EF4-FFF2-40B4-BE49-F238E27FC236}">
                          <a16:creationId xmlns:a16="http://schemas.microsoft.com/office/drawing/2014/main" id="{354DF70E-D615-43B8-B34A-757E16BBC52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44" name="Rechthoek 43">
                <a:extLst>
                  <a:ext uri="{FF2B5EF4-FFF2-40B4-BE49-F238E27FC236}">
                    <a16:creationId xmlns:a16="http://schemas.microsoft.com/office/drawing/2014/main" id="{A03E8A52-AE3C-4F83-8061-F3EDD2C32B3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45" name="Rechthoek 44">
                <a:extLst>
                  <a:ext uri="{FF2B5EF4-FFF2-40B4-BE49-F238E27FC236}">
                    <a16:creationId xmlns:a16="http://schemas.microsoft.com/office/drawing/2014/main" id="{3A8CF59A-490E-46FB-8B8B-FC616F27A28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24" name="Rechte verbindingslijn 23">
              <a:extLst>
                <a:ext uri="{FF2B5EF4-FFF2-40B4-BE49-F238E27FC236}">
                  <a16:creationId xmlns:a16="http://schemas.microsoft.com/office/drawing/2014/main" id="{EB7C4994-EBCA-4316-870C-E57D177BA81D}"/>
                </a:ext>
              </a:extLst>
            </p:cNvPr>
            <p:cNvCxnSpPr>
              <a:cxnSpLocks/>
            </p:cNvCxnSpPr>
            <p:nvPr userDrawn="1"/>
          </p:nvCxnSpPr>
          <p:spPr>
            <a:xfrm>
              <a:off x="-3419346" y="1020931"/>
              <a:ext cx="3176013" cy="0"/>
            </a:xfrm>
            <a:prstGeom prst="line">
              <a:avLst/>
            </a:prstGeom>
            <a:noFill/>
            <a:ln w="3175" cap="flat" cmpd="sng" algn="ctr">
              <a:solidFill>
                <a:schemeClr val="tx1"/>
              </a:solidFill>
              <a:prstDash val="solid"/>
            </a:ln>
            <a:effectLst/>
          </p:spPr>
        </p:cxnSp>
        <p:sp>
          <p:nvSpPr>
            <p:cNvPr id="25" name="Rechthoek 24">
              <a:extLst>
                <a:ext uri="{FF2B5EF4-FFF2-40B4-BE49-F238E27FC236}">
                  <a16:creationId xmlns:a16="http://schemas.microsoft.com/office/drawing/2014/main" id="{BD4E80FE-2A82-45EF-9064-4DB9C7BA61DA}"/>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10000"/>
                </a:lnSpc>
                <a:spcBef>
                  <a:spcPts val="0"/>
                </a:spcBef>
                <a:spcAft>
                  <a:spcPts val="0"/>
                </a:spcAft>
                <a:buClr>
                  <a:schemeClr val="accent2"/>
                </a:buClr>
                <a:buSzTx/>
                <a:buFontTx/>
                <a:buNone/>
                <a:tabLst/>
                <a:defRPr/>
              </a:pPr>
              <a:r>
                <a:rPr lang="nl-NL" sz="2400" kern="1200" dirty="0">
                  <a:solidFill>
                    <a:schemeClr val="bg2"/>
                  </a:solidFill>
                  <a:latin typeface="Calibri" panose="020F0502020204030204" pitchFamily="34" charset="0"/>
                  <a:ea typeface="+mn-ea"/>
                  <a:cs typeface="Calibri" panose="020F0502020204030204" pitchFamily="34" charset="0"/>
                </a:rPr>
                <a:t>Kopniveau</a:t>
              </a:r>
              <a:endParaRPr lang="nl-NL" sz="2400" kern="1200" noProof="0" dirty="0">
                <a:solidFill>
                  <a:schemeClr val="bg2"/>
                </a:solidFill>
                <a:latin typeface="Calibri" panose="020F0502020204030204" pitchFamily="34" charset="0"/>
                <a:ea typeface="+mn-ea"/>
                <a:cs typeface="Calibri" panose="020F0502020204030204" pitchFamily="34" charset="0"/>
              </a:endParaRPr>
            </a:p>
          </p:txBody>
        </p:sp>
        <p:sp>
          <p:nvSpPr>
            <p:cNvPr id="26" name="Ovaal 25">
              <a:extLst>
                <a:ext uri="{FF2B5EF4-FFF2-40B4-BE49-F238E27FC236}">
                  <a16:creationId xmlns:a16="http://schemas.microsoft.com/office/drawing/2014/main" id="{A9A206AE-3B43-4997-8894-8545226520EF}"/>
                </a:ext>
              </a:extLst>
            </p:cNvPr>
            <p:cNvSpPr/>
            <p:nvPr userDrawn="1"/>
          </p:nvSpPr>
          <p:spPr>
            <a:xfrm>
              <a:off x="-3425006" y="2091065"/>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 name="Rechthoek 26">
              <a:extLst>
                <a:ext uri="{FF2B5EF4-FFF2-40B4-BE49-F238E27FC236}">
                  <a16:creationId xmlns:a16="http://schemas.microsoft.com/office/drawing/2014/main" id="{35CC1374-5A66-4B67-AF8D-1486BC8F64B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0" marR="0" lvl="3" indent="-18000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nl-NL" sz="2400" kern="1200" noProof="0" dirty="0">
                  <a:solidFill>
                    <a:schemeClr val="tx2"/>
                  </a:solidFill>
                  <a:latin typeface="Calibri" panose="020F0502020204030204" pitchFamily="34" charset="0"/>
                  <a:ea typeface="+mn-ea"/>
                  <a:cs typeface="Calibri" panose="020F0502020204030204" pitchFamily="34" charset="0"/>
                </a:rPr>
                <a:t>Tweede niveau</a:t>
              </a:r>
              <a:endParaRPr lang="nl-NL" sz="2400" b="1" kern="1200" noProof="0" dirty="0">
                <a:solidFill>
                  <a:schemeClr val="accent2"/>
                </a:solidFill>
                <a:latin typeface="+mn-lt"/>
                <a:ea typeface="+mn-ea"/>
                <a:cs typeface="+mn-cs"/>
              </a:endParaRPr>
            </a:p>
          </p:txBody>
        </p:sp>
        <p:sp>
          <p:nvSpPr>
            <p:cNvPr id="28" name="Ovaal 27">
              <a:extLst>
                <a:ext uri="{FF2B5EF4-FFF2-40B4-BE49-F238E27FC236}">
                  <a16:creationId xmlns:a16="http://schemas.microsoft.com/office/drawing/2014/main" id="{E4F4B783-DDFB-4507-AFC4-D74E6AE8402F}"/>
                </a:ext>
              </a:extLst>
            </p:cNvPr>
            <p:cNvSpPr/>
            <p:nvPr userDrawn="1"/>
          </p:nvSpPr>
          <p:spPr>
            <a:xfrm>
              <a:off x="-3425006" y="2465241"/>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9" name="Rechthoek 28">
              <a:extLst>
                <a:ext uri="{FF2B5EF4-FFF2-40B4-BE49-F238E27FC236}">
                  <a16:creationId xmlns:a16="http://schemas.microsoft.com/office/drawing/2014/main" id="{E0611044-0E9E-43F2-B4B5-3226A30827B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360000" marR="0" lvl="3" indent="-180000" algn="l" defTabSz="914400" rtl="0" eaLnBrk="1" fontAlgn="auto" latinLnBrk="0" hangingPunct="1">
                <a:lnSpc>
                  <a:spcPct val="100000"/>
                </a:lnSpc>
                <a:spcBef>
                  <a:spcPts val="600"/>
                </a:spcBef>
                <a:spcAft>
                  <a:spcPts val="300"/>
                </a:spcAft>
                <a:buClrTx/>
                <a:buSzTx/>
                <a:buFont typeface="Calibri" panose="020F0502020204030204" pitchFamily="34" charset="0"/>
                <a:buChar char="‐"/>
                <a:tabLst/>
                <a:defRPr/>
              </a:pPr>
              <a:r>
                <a:rPr lang="nl-NL" sz="2400" kern="1200" noProof="0" dirty="0">
                  <a:solidFill>
                    <a:schemeClr val="tx2"/>
                  </a:solidFill>
                  <a:latin typeface="Calibri" panose="020F0502020204030204" pitchFamily="34" charset="0"/>
                  <a:ea typeface="+mn-ea"/>
                  <a:cs typeface="Calibri" panose="020F0502020204030204" pitchFamily="34" charset="0"/>
                </a:rPr>
                <a:t>Derde niveau</a:t>
              </a:r>
              <a:endParaRPr lang="nl-NL" sz="2400" b="1" kern="1200" noProof="0" dirty="0">
                <a:solidFill>
                  <a:schemeClr val="accent2"/>
                </a:solidFill>
                <a:latin typeface="+mn-lt"/>
                <a:ea typeface="+mn-ea"/>
                <a:cs typeface="+mn-cs"/>
              </a:endParaRPr>
            </a:p>
          </p:txBody>
        </p:sp>
        <p:sp>
          <p:nvSpPr>
            <p:cNvPr id="30" name="Ovaal 29">
              <a:extLst>
                <a:ext uri="{FF2B5EF4-FFF2-40B4-BE49-F238E27FC236}">
                  <a16:creationId xmlns:a16="http://schemas.microsoft.com/office/drawing/2014/main" id="{BE1AEAC6-B72B-4980-BE58-F3C15585662B}"/>
                </a:ext>
              </a:extLst>
            </p:cNvPr>
            <p:cNvSpPr/>
            <p:nvPr userDrawn="1"/>
          </p:nvSpPr>
          <p:spPr>
            <a:xfrm>
              <a:off x="-3425006" y="2837886"/>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1" name="Rechthoek 30">
              <a:extLst>
                <a:ext uri="{FF2B5EF4-FFF2-40B4-BE49-F238E27FC236}">
                  <a16:creationId xmlns:a16="http://schemas.microsoft.com/office/drawing/2014/main" id="{D8AB3394-4B15-48B1-90CE-1A28F0722D3A}"/>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540000" marR="0" lvl="3" indent="-180000" algn="l" defTabSz="914400" rtl="0" eaLnBrk="1" fontAlgn="auto" latinLnBrk="0" hangingPunct="1">
                <a:lnSpc>
                  <a:spcPct val="100000"/>
                </a:lnSpc>
                <a:spcBef>
                  <a:spcPts val="600"/>
                </a:spcBef>
                <a:spcAft>
                  <a:spcPts val="300"/>
                </a:spcAft>
                <a:buClrTx/>
                <a:buSzTx/>
                <a:buFont typeface="Calibri" panose="020F0502020204030204" pitchFamily="34" charset="0"/>
                <a:buChar char="‐"/>
                <a:tabLst/>
                <a:defRPr/>
              </a:pPr>
              <a:r>
                <a:rPr lang="nl-NL" sz="2400" kern="1200" noProof="0" dirty="0">
                  <a:solidFill>
                    <a:schemeClr val="tx2"/>
                  </a:solidFill>
                  <a:latin typeface="Calibri" panose="020F0502020204030204" pitchFamily="34" charset="0"/>
                  <a:ea typeface="+mn-ea"/>
                  <a:cs typeface="Calibri" panose="020F0502020204030204" pitchFamily="34" charset="0"/>
                </a:rPr>
                <a:t>Vierde niveau</a:t>
              </a:r>
              <a:endParaRPr lang="nl-NL" sz="2400" b="1" kern="1200" noProof="0" dirty="0">
                <a:solidFill>
                  <a:schemeClr val="accent2"/>
                </a:solidFill>
                <a:latin typeface="+mn-lt"/>
                <a:ea typeface="+mn-ea"/>
                <a:cs typeface="+mn-cs"/>
              </a:endParaRPr>
            </a:p>
          </p:txBody>
        </p:sp>
        <p:sp>
          <p:nvSpPr>
            <p:cNvPr id="32" name="Ovaal 31">
              <a:extLst>
                <a:ext uri="{FF2B5EF4-FFF2-40B4-BE49-F238E27FC236}">
                  <a16:creationId xmlns:a16="http://schemas.microsoft.com/office/drawing/2014/main" id="{EAE8FED3-E44C-4AFA-A5DE-3EA030EF9215}"/>
                </a:ext>
              </a:extLst>
            </p:cNvPr>
            <p:cNvSpPr/>
            <p:nvPr userDrawn="1"/>
          </p:nvSpPr>
          <p:spPr>
            <a:xfrm>
              <a:off x="-3425006" y="3221492"/>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3" name="Rechthoek 32">
              <a:extLst>
                <a:ext uri="{FF2B5EF4-FFF2-40B4-BE49-F238E27FC236}">
                  <a16:creationId xmlns:a16="http://schemas.microsoft.com/office/drawing/2014/main" id="{573B7FDE-ABAB-4FF1-ACF9-86131B45B6CF}"/>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grpSp>
        <p:nvGrpSpPr>
          <p:cNvPr id="86" name="Groep 85"/>
          <p:cNvGrpSpPr/>
          <p:nvPr userDrawn="1"/>
        </p:nvGrpSpPr>
        <p:grpSpPr>
          <a:xfrm>
            <a:off x="12391601" y="0"/>
            <a:ext cx="3549439" cy="2649915"/>
            <a:chOff x="12391601" y="0"/>
            <a:chExt cx="3549439" cy="2649915"/>
          </a:xfrm>
        </p:grpSpPr>
        <p:sp>
          <p:nvSpPr>
            <p:cNvPr id="87" name="Rechthoek 86">
              <a:extLst>
                <a:ext uri="{FF2B5EF4-FFF2-40B4-BE49-F238E27FC236}">
                  <a16:creationId xmlns:a16="http://schemas.microsoft.com/office/drawing/2014/main" id="{B96E3548-D790-46AA-A627-4328DAFD98C3}"/>
                </a:ext>
              </a:extLst>
            </p:cNvPr>
            <p:cNvSpPr/>
            <p:nvPr userDrawn="1"/>
          </p:nvSpPr>
          <p:spPr>
            <a:xfrm>
              <a:off x="12397262" y="0"/>
              <a:ext cx="35437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invoegen/veranderen</a:t>
              </a:r>
            </a:p>
          </p:txBody>
        </p:sp>
        <p:sp>
          <p:nvSpPr>
            <p:cNvPr id="88" name="Ovaal 87">
              <a:extLst>
                <a:ext uri="{FF2B5EF4-FFF2-40B4-BE49-F238E27FC236}">
                  <a16:creationId xmlns:a16="http://schemas.microsoft.com/office/drawing/2014/main" id="{FB6FD88A-0CA2-4776-81C1-398394997475}"/>
                </a:ext>
              </a:extLst>
            </p:cNvPr>
            <p:cNvSpPr/>
            <p:nvPr userDrawn="1"/>
          </p:nvSpPr>
          <p:spPr>
            <a:xfrm>
              <a:off x="12391601"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89" name="Rechte verbindingslijn 88">
              <a:extLst>
                <a:ext uri="{FF2B5EF4-FFF2-40B4-BE49-F238E27FC236}">
                  <a16:creationId xmlns:a16="http://schemas.microsoft.com/office/drawing/2014/main" id="{58BB209A-E15B-4201-8BB3-4C1BA5EE725D}"/>
                </a:ext>
              </a:extLst>
            </p:cNvPr>
            <p:cNvCxnSpPr>
              <a:cxnSpLocks/>
            </p:cNvCxnSpPr>
            <p:nvPr userDrawn="1"/>
          </p:nvCxnSpPr>
          <p:spPr>
            <a:xfrm>
              <a:off x="12397261" y="241635"/>
              <a:ext cx="3178017" cy="0"/>
            </a:xfrm>
            <a:prstGeom prst="line">
              <a:avLst/>
            </a:prstGeom>
            <a:noFill/>
            <a:ln w="3175" cap="flat" cmpd="sng" algn="ctr">
              <a:solidFill>
                <a:schemeClr val="tx1"/>
              </a:solidFill>
              <a:prstDash val="solid"/>
            </a:ln>
            <a:effectLst/>
          </p:spPr>
        </p:cxnSp>
        <p:cxnSp>
          <p:nvCxnSpPr>
            <p:cNvPr id="90" name="Rechte verbindingslijn 89">
              <a:extLst>
                <a:ext uri="{FF2B5EF4-FFF2-40B4-BE49-F238E27FC236}">
                  <a16:creationId xmlns:a16="http://schemas.microsoft.com/office/drawing/2014/main" id="{55D4F099-BF61-4CBE-95F6-EAEF57A2FADA}"/>
                </a:ext>
              </a:extLst>
            </p:cNvPr>
            <p:cNvCxnSpPr>
              <a:cxnSpLocks/>
            </p:cNvCxnSpPr>
            <p:nvPr userDrawn="1"/>
          </p:nvCxnSpPr>
          <p:spPr>
            <a:xfrm>
              <a:off x="12397261" y="1728059"/>
              <a:ext cx="3178017" cy="0"/>
            </a:xfrm>
            <a:prstGeom prst="line">
              <a:avLst/>
            </a:prstGeom>
            <a:noFill/>
            <a:ln w="3175" cap="flat" cmpd="sng" algn="ctr">
              <a:solidFill>
                <a:schemeClr val="tx1"/>
              </a:solidFill>
              <a:prstDash val="solid"/>
            </a:ln>
            <a:effectLst/>
          </p:spPr>
        </p:cxnSp>
        <p:sp>
          <p:nvSpPr>
            <p:cNvPr id="91" name="Rechthoek 90">
              <a:extLst>
                <a:ext uri="{FF2B5EF4-FFF2-40B4-BE49-F238E27FC236}">
                  <a16:creationId xmlns:a16="http://schemas.microsoft.com/office/drawing/2014/main" id="{F3D20B1E-624D-41BD-B4AE-D66F47203B7F}"/>
                </a:ext>
              </a:extLst>
            </p:cNvPr>
            <p:cNvSpPr/>
            <p:nvPr userDrawn="1"/>
          </p:nvSpPr>
          <p:spPr>
            <a:xfrm>
              <a:off x="12757282"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92" name="Ovaal 91">
              <a:extLst>
                <a:ext uri="{FF2B5EF4-FFF2-40B4-BE49-F238E27FC236}">
                  <a16:creationId xmlns:a16="http://schemas.microsoft.com/office/drawing/2014/main" id="{CB5C25AB-65A8-4183-A865-771EFAC35249}"/>
                </a:ext>
              </a:extLst>
            </p:cNvPr>
            <p:cNvSpPr/>
            <p:nvPr userDrawn="1"/>
          </p:nvSpPr>
          <p:spPr>
            <a:xfrm>
              <a:off x="12391601" y="185652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3" name="Rechthoek 92">
              <a:extLst>
                <a:ext uri="{FF2B5EF4-FFF2-40B4-BE49-F238E27FC236}">
                  <a16:creationId xmlns:a16="http://schemas.microsoft.com/office/drawing/2014/main" id="{9F486FE2-B2BA-4234-87E4-13E2A274BC6B}"/>
                </a:ext>
              </a:extLst>
            </p:cNvPr>
            <p:cNvSpPr/>
            <p:nvPr userDrawn="1"/>
          </p:nvSpPr>
          <p:spPr>
            <a:xfrm>
              <a:off x="12757282" y="1922587"/>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94" name="Groep 93">
              <a:extLst>
                <a:ext uri="{FF2B5EF4-FFF2-40B4-BE49-F238E27FC236}">
                  <a16:creationId xmlns:a16="http://schemas.microsoft.com/office/drawing/2014/main" id="{C1010A2B-313F-40A6-8617-FCF5CD51C972}"/>
                </a:ext>
              </a:extLst>
            </p:cNvPr>
            <p:cNvGrpSpPr/>
            <p:nvPr userDrawn="1"/>
          </p:nvGrpSpPr>
          <p:grpSpPr>
            <a:xfrm>
              <a:off x="12757282" y="1291752"/>
              <a:ext cx="294789" cy="318834"/>
              <a:chOff x="14466489" y="1001522"/>
              <a:chExt cx="290627" cy="314333"/>
            </a:xfrm>
          </p:grpSpPr>
          <p:sp>
            <p:nvSpPr>
              <p:cNvPr id="100" name="Rechthoek 99">
                <a:extLst>
                  <a:ext uri="{FF2B5EF4-FFF2-40B4-BE49-F238E27FC236}">
                    <a16:creationId xmlns:a16="http://schemas.microsoft.com/office/drawing/2014/main" id="{F59DB5BE-54BE-4445-8DF4-6A2DD5F3F5E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01" name="Ovaal 100">
                <a:extLst>
                  <a:ext uri="{FF2B5EF4-FFF2-40B4-BE49-F238E27FC236}">
                    <a16:creationId xmlns:a16="http://schemas.microsoft.com/office/drawing/2014/main" id="{3FCA0842-BEFA-407A-B915-D29F06D67D2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2" name="Vrije vorm: vorm 110">
                <a:extLst>
                  <a:ext uri="{FF2B5EF4-FFF2-40B4-BE49-F238E27FC236}">
                    <a16:creationId xmlns:a16="http://schemas.microsoft.com/office/drawing/2014/main" id="{3397FDB6-C274-476E-8C08-D285B88D0BC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3" name="Rechthoek: afgeronde hoeken 111">
                <a:extLst>
                  <a:ext uri="{FF2B5EF4-FFF2-40B4-BE49-F238E27FC236}">
                    <a16:creationId xmlns:a16="http://schemas.microsoft.com/office/drawing/2014/main" id="{E0CC1444-6017-46F3-A2AD-544F881C185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04" name="Rechte verbindingslijn 103">
                <a:extLst>
                  <a:ext uri="{FF2B5EF4-FFF2-40B4-BE49-F238E27FC236}">
                    <a16:creationId xmlns:a16="http://schemas.microsoft.com/office/drawing/2014/main" id="{22075636-4B77-4FB6-9909-F3079693968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5" name="Rechte verbindingslijn 104">
                <a:extLst>
                  <a:ext uri="{FF2B5EF4-FFF2-40B4-BE49-F238E27FC236}">
                    <a16:creationId xmlns:a16="http://schemas.microsoft.com/office/drawing/2014/main" id="{AB70EE25-A258-4AF3-B355-6E9EAB24BF1C}"/>
                  </a:ext>
                </a:extLst>
              </p:cNvPr>
              <p:cNvCxnSpPr>
                <a:cxnSpLocks/>
                <a:stCxn id="10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95" name="Rechte verbindingslijn 94">
              <a:extLst>
                <a:ext uri="{FF2B5EF4-FFF2-40B4-BE49-F238E27FC236}">
                  <a16:creationId xmlns:a16="http://schemas.microsoft.com/office/drawing/2014/main" id="{431CA1A9-EC79-49FA-9C45-6E278FB96310}"/>
                </a:ext>
              </a:extLst>
            </p:cNvPr>
            <p:cNvCxnSpPr>
              <a:cxnSpLocks/>
            </p:cNvCxnSpPr>
            <p:nvPr userDrawn="1"/>
          </p:nvCxnSpPr>
          <p:spPr>
            <a:xfrm>
              <a:off x="12397261" y="2649915"/>
              <a:ext cx="3178017" cy="0"/>
            </a:xfrm>
            <a:prstGeom prst="line">
              <a:avLst/>
            </a:prstGeom>
            <a:noFill/>
            <a:ln w="3175" cap="flat" cmpd="sng" algn="ctr">
              <a:solidFill>
                <a:schemeClr val="tx1"/>
              </a:solidFill>
              <a:prstDash val="solid"/>
            </a:ln>
            <a:effectLst/>
          </p:spPr>
        </p:cxnSp>
        <p:grpSp>
          <p:nvGrpSpPr>
            <p:cNvPr id="96" name="Groep 95">
              <a:extLst>
                <a:ext uri="{FF2B5EF4-FFF2-40B4-BE49-F238E27FC236}">
                  <a16:creationId xmlns:a16="http://schemas.microsoft.com/office/drawing/2014/main" id="{7EA98582-806C-4ABD-B4D1-6426842B28BA}"/>
                </a:ext>
              </a:extLst>
            </p:cNvPr>
            <p:cNvGrpSpPr/>
            <p:nvPr userDrawn="1"/>
          </p:nvGrpSpPr>
          <p:grpSpPr>
            <a:xfrm>
              <a:off x="12757282" y="2296644"/>
              <a:ext cx="825500" cy="209550"/>
              <a:chOff x="13504624" y="2444818"/>
              <a:chExt cx="825500" cy="209550"/>
            </a:xfrm>
          </p:grpSpPr>
          <p:sp>
            <p:nvSpPr>
              <p:cNvPr id="97" name="Rechthoek 96">
                <a:extLst>
                  <a:ext uri="{FF2B5EF4-FFF2-40B4-BE49-F238E27FC236}">
                    <a16:creationId xmlns:a16="http://schemas.microsoft.com/office/drawing/2014/main" id="{5DF54E48-C667-4467-82B1-5626B8565FB1}"/>
                  </a:ext>
                </a:extLst>
              </p:cNvPr>
              <p:cNvSpPr/>
              <p:nvPr userDrawn="1"/>
            </p:nvSpPr>
            <p:spPr>
              <a:xfrm>
                <a:off x="13504624" y="2444818"/>
                <a:ext cx="825500" cy="209550"/>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2"/>
                    </a:solidFill>
                    <a:latin typeface="Arial" panose="020B0604020202020204" pitchFamily="34" charset="0"/>
                    <a:cs typeface="Arial" panose="020B0604020202020204" pitchFamily="34" charset="0"/>
                  </a:rPr>
                  <a:t>Invoegen</a:t>
                </a:r>
              </a:p>
            </p:txBody>
          </p:sp>
          <p:cxnSp>
            <p:nvCxnSpPr>
              <p:cNvPr id="98" name="Rechte verbindingslijn 97">
                <a:extLst>
                  <a:ext uri="{FF2B5EF4-FFF2-40B4-BE49-F238E27FC236}">
                    <a16:creationId xmlns:a16="http://schemas.microsoft.com/office/drawing/2014/main" id="{EB7BD190-25CA-4AD5-B253-9115D53D299C}"/>
                  </a:ext>
                </a:extLst>
              </p:cNvPr>
              <p:cNvCxnSpPr/>
              <p:nvPr userDrawn="1"/>
            </p:nvCxnSpPr>
            <p:spPr>
              <a:xfrm>
                <a:off x="14155269" y="2477218"/>
                <a:ext cx="0" cy="142717"/>
              </a:xfrm>
              <a:prstGeom prst="line">
                <a:avLst/>
              </a:prstGeom>
              <a:noFill/>
              <a:ln w="3175" cap="flat" cmpd="sng" algn="ctr">
                <a:solidFill>
                  <a:srgbClr val="44546A"/>
                </a:solidFill>
                <a:prstDash val="solid"/>
              </a:ln>
              <a:effectLst/>
            </p:spPr>
          </p:cxnSp>
          <p:sp>
            <p:nvSpPr>
              <p:cNvPr id="99" name="Gelijkbenige driehoek 98">
                <a:extLst>
                  <a:ext uri="{FF2B5EF4-FFF2-40B4-BE49-F238E27FC236}">
                    <a16:creationId xmlns:a16="http://schemas.microsoft.com/office/drawing/2014/main" id="{2C1031AF-BAE0-41F4-A3A8-94D85A694356}"/>
                  </a:ext>
                </a:extLst>
              </p:cNvPr>
              <p:cNvSpPr/>
              <p:nvPr userDrawn="1"/>
            </p:nvSpPr>
            <p:spPr>
              <a:xfrm rot="10800000">
                <a:off x="14196089" y="2528872"/>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Tree>
    <p:extLst>
      <p:ext uri="{BB962C8B-B14F-4D97-AF65-F5344CB8AC3E}">
        <p14:creationId xmlns:p14="http://schemas.microsoft.com/office/powerpoint/2010/main" val="3265679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ekstdia 2 kolommen">
    <p:spTree>
      <p:nvGrpSpPr>
        <p:cNvPr id="1" name=""/>
        <p:cNvGrpSpPr/>
        <p:nvPr/>
      </p:nvGrpSpPr>
      <p:grpSpPr>
        <a:xfrm>
          <a:off x="0" y="0"/>
          <a:ext cx="0" cy="0"/>
          <a:chOff x="0" y="0"/>
          <a:chExt cx="0" cy="0"/>
        </a:xfrm>
      </p:grpSpPr>
      <p:sp>
        <p:nvSpPr>
          <p:cNvPr id="3" name="Ovaal 2"/>
          <p:cNvSpPr/>
          <p:nvPr userDrawn="1"/>
        </p:nvSpPr>
        <p:spPr>
          <a:xfrm>
            <a:off x="6760800" y="1137600"/>
            <a:ext cx="4586400" cy="4586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540000" y="189434"/>
            <a:ext cx="11109600" cy="1143265"/>
          </a:xfrm>
        </p:spPr>
        <p:txBody>
          <a:bodyPr/>
          <a:lstStyle/>
          <a:p>
            <a:r>
              <a:rPr lang="nl-NL"/>
              <a:t>Klik om stijl te bewerken</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8800" y="6422400"/>
            <a:ext cx="1886400" cy="208715"/>
          </a:xfrm>
          <a:prstGeom prst="rect">
            <a:avLst/>
          </a:prstGeom>
        </p:spPr>
      </p:pic>
      <p:sp>
        <p:nvSpPr>
          <p:cNvPr id="9" name="Tijdelijke aanduiding voor voettekst 4"/>
          <p:cNvSpPr>
            <a:spLocks noGrp="1"/>
          </p:cNvSpPr>
          <p:nvPr>
            <p:ph type="ftr" sz="quarter" idx="3"/>
          </p:nvPr>
        </p:nvSpPr>
        <p:spPr>
          <a:xfrm>
            <a:off x="540000" y="6357822"/>
            <a:ext cx="3860297" cy="365210"/>
          </a:xfrm>
          <a:prstGeom prst="rect">
            <a:avLst/>
          </a:prstGeom>
        </p:spPr>
        <p:txBody>
          <a:bodyPr lIns="0" tIns="0" rIns="0" bIns="0" anchor="ctr" anchorCtr="0"/>
          <a:lstStyle>
            <a:lvl1pPr algn="l">
              <a:defRPr sz="1200">
                <a:solidFill>
                  <a:schemeClr val="tx2"/>
                </a:solidFill>
                <a:latin typeface="Calibri" panose="020F0502020204030204" pitchFamily="34" charset="0"/>
                <a:cs typeface="Calibri" panose="020F0502020204030204" pitchFamily="34" charset="0"/>
              </a:defRPr>
            </a:lvl1pPr>
          </a:lstStyle>
          <a:p>
            <a:r>
              <a:rPr lang="nl-NL"/>
              <a:t>Instructiepresentatie registratie toegepaste verplichte zorg</a:t>
            </a:r>
            <a:endParaRPr lang="nl-NL" dirty="0"/>
          </a:p>
        </p:txBody>
      </p:sp>
      <p:sp>
        <p:nvSpPr>
          <p:cNvPr id="10" name="Tijdelijke aanduiding voor dianummer 5"/>
          <p:cNvSpPr>
            <a:spLocks noGrp="1"/>
          </p:cNvSpPr>
          <p:nvPr>
            <p:ph type="sldNum" sz="quarter" idx="4"/>
          </p:nvPr>
        </p:nvSpPr>
        <p:spPr>
          <a:xfrm>
            <a:off x="218067" y="6357600"/>
            <a:ext cx="260515" cy="365210"/>
          </a:xfrm>
          <a:prstGeom prst="rect">
            <a:avLst/>
          </a:prstGeom>
        </p:spPr>
        <p:txBody>
          <a:bodyPr lIns="0" tIns="0" rIns="0" bIns="0" anchor="ctr" anchorCtr="0"/>
          <a:lstStyle>
            <a:lvl1pPr algn="l">
              <a:defRPr sz="1200">
                <a:solidFill>
                  <a:schemeClr val="tx2"/>
                </a:solidFill>
                <a:latin typeface="Calibri" panose="020F0502020204030204" pitchFamily="34" charset="0"/>
                <a:cs typeface="Calibri" panose="020F0502020204030204" pitchFamily="34" charset="0"/>
              </a:defRPr>
            </a:lvl1pPr>
          </a:lstStyle>
          <a:p>
            <a:fld id="{5074DD8C-847B-4205-B302-DBB7AC446D4E}" type="slidenum">
              <a:rPr lang="nl-NL" smtClean="0"/>
              <a:pPr/>
              <a:t>‹nr.›</a:t>
            </a:fld>
            <a:endParaRPr lang="nl-NL" dirty="0"/>
          </a:p>
        </p:txBody>
      </p:sp>
      <p:sp>
        <p:nvSpPr>
          <p:cNvPr id="12" name="Tijdelijke aanduiding voor inhoud 2"/>
          <p:cNvSpPr>
            <a:spLocks noGrp="1"/>
          </p:cNvSpPr>
          <p:nvPr>
            <p:ph idx="1"/>
          </p:nvPr>
        </p:nvSpPr>
        <p:spPr>
          <a:xfrm>
            <a:off x="540000" y="1600572"/>
            <a:ext cx="5292000" cy="452701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12" hasCustomPrompt="1"/>
          </p:nvPr>
        </p:nvSpPr>
        <p:spPr>
          <a:xfrm>
            <a:off x="6760800" y="2421682"/>
            <a:ext cx="4586400" cy="1827792"/>
          </a:xfrm>
        </p:spPr>
        <p:txBody>
          <a:bodyPr anchor="ctr" anchorCtr="0">
            <a:normAutofit/>
          </a:bodyPr>
          <a:lstStyle>
            <a:lvl1pPr algn="ctr">
              <a:lnSpc>
                <a:spcPts val="3360"/>
              </a:lnSpc>
              <a:defRPr sz="2800">
                <a:solidFill>
                  <a:schemeClr val="bg1"/>
                </a:solidFill>
                <a:latin typeface="Calibri Light" panose="020F0302020204030204" pitchFamily="34" charset="0"/>
                <a:cs typeface="Calibri Light" panose="020F0302020204030204" pitchFamily="34" charset="0"/>
              </a:defRPr>
            </a:lvl1pPr>
          </a:lstStyle>
          <a:p>
            <a:pPr lvl="0"/>
            <a:r>
              <a:rPr lang="nl-NL" sz="2800" dirty="0"/>
              <a:t>‘Quote’</a:t>
            </a:r>
          </a:p>
        </p:txBody>
      </p:sp>
      <p:sp>
        <p:nvSpPr>
          <p:cNvPr id="15" name="Tijdelijke aanduiding voor tekst 14"/>
          <p:cNvSpPr>
            <a:spLocks noGrp="1"/>
          </p:cNvSpPr>
          <p:nvPr>
            <p:ph type="body" sz="quarter" idx="14" hasCustomPrompt="1"/>
          </p:nvPr>
        </p:nvSpPr>
        <p:spPr>
          <a:xfrm>
            <a:off x="6760800" y="4581922"/>
            <a:ext cx="4586400" cy="405874"/>
          </a:xfrm>
        </p:spPr>
        <p:txBody>
          <a:bodyPr>
            <a:noAutofit/>
          </a:bodyPr>
          <a:lstStyle>
            <a:lvl1pPr algn="ctr">
              <a:lnSpc>
                <a:spcPct val="100000"/>
              </a:lnSpc>
              <a:defRPr sz="1400">
                <a:solidFill>
                  <a:schemeClr val="bg1"/>
                </a:solidFill>
                <a:latin typeface="Calibri" panose="020F0502020204030204" pitchFamily="34" charset="0"/>
                <a:cs typeface="Calibri" panose="020F0502020204030204" pitchFamily="34" charset="0"/>
              </a:defRPr>
            </a:lvl1pPr>
          </a:lstStyle>
          <a:p>
            <a:pPr lvl="0"/>
            <a:r>
              <a:rPr lang="nl-NL" dirty="0"/>
              <a:t>Voornaam Achternaam</a:t>
            </a:r>
          </a:p>
        </p:txBody>
      </p:sp>
      <p:grpSp>
        <p:nvGrpSpPr>
          <p:cNvPr id="13" name="Groep 12"/>
          <p:cNvGrpSpPr/>
          <p:nvPr userDrawn="1"/>
        </p:nvGrpSpPr>
        <p:grpSpPr>
          <a:xfrm>
            <a:off x="-3437547" y="1434"/>
            <a:ext cx="3201327" cy="3630336"/>
            <a:chOff x="-3437547" y="1434"/>
            <a:chExt cx="3201327" cy="3630336"/>
          </a:xfrm>
        </p:grpSpPr>
        <p:cxnSp>
          <p:nvCxnSpPr>
            <p:cNvPr id="14" name="Rechte verbindingslijn 13">
              <a:extLst>
                <a:ext uri="{FF2B5EF4-FFF2-40B4-BE49-F238E27FC236}">
                  <a16:creationId xmlns:a16="http://schemas.microsoft.com/office/drawing/2014/main" id="{AFC8D90A-4AD6-4632-B75D-12F5D8536248}"/>
                </a:ext>
              </a:extLst>
            </p:cNvPr>
            <p:cNvCxnSpPr>
              <a:cxnSpLocks/>
            </p:cNvCxnSpPr>
            <p:nvPr userDrawn="1"/>
          </p:nvCxnSpPr>
          <p:spPr>
            <a:xfrm>
              <a:off x="-3419346" y="3631770"/>
              <a:ext cx="3176013" cy="0"/>
            </a:xfrm>
            <a:prstGeom prst="line">
              <a:avLst/>
            </a:prstGeom>
            <a:noFill/>
            <a:ln w="3175" cap="flat" cmpd="sng" algn="ctr">
              <a:solidFill>
                <a:schemeClr val="tx1"/>
              </a:solidFill>
              <a:prstDash val="solid"/>
            </a:ln>
            <a:effectLst/>
          </p:spPr>
        </p:cxnSp>
        <p:sp>
          <p:nvSpPr>
            <p:cNvPr id="16" name="Rechthoek 15">
              <a:extLst>
                <a:ext uri="{FF2B5EF4-FFF2-40B4-BE49-F238E27FC236}">
                  <a16:creationId xmlns:a16="http://schemas.microsoft.com/office/drawing/2014/main" id="{47958B13-C558-4106-9012-73511852AE4B}"/>
                </a:ext>
              </a:extLst>
            </p:cNvPr>
            <p:cNvSpPr/>
            <p:nvPr userDrawn="1"/>
          </p:nvSpPr>
          <p:spPr>
            <a:xfrm>
              <a:off x="-3068560" y="322597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0"/>
                </a:spcBef>
                <a:spcAft>
                  <a:spcPts val="0"/>
                </a:spcAft>
                <a:buClr>
                  <a:schemeClr val="accent2"/>
                </a:buClr>
                <a:buSzTx/>
                <a:buFont typeface="+mj-lt"/>
                <a:buNone/>
                <a:tabLst/>
                <a:defRPr/>
              </a:pPr>
              <a:r>
                <a:rPr lang="nl-NL" sz="1800" kern="1200" noProof="0" dirty="0">
                  <a:solidFill>
                    <a:schemeClr val="tx2"/>
                  </a:solidFill>
                  <a:latin typeface="Calibri" panose="020F0502020204030204" pitchFamily="34" charset="0"/>
                  <a:ea typeface="+mn-ea"/>
                  <a:cs typeface="Calibri" panose="020F0502020204030204" pitchFamily="34" charset="0"/>
                </a:rPr>
                <a:t>Leestekst</a:t>
              </a:r>
            </a:p>
          </p:txBody>
        </p:sp>
        <p:sp>
          <p:nvSpPr>
            <p:cNvPr id="17" name="Rechthoek 16">
              <a:extLst>
                <a:ext uri="{FF2B5EF4-FFF2-40B4-BE49-F238E27FC236}">
                  <a16:creationId xmlns:a16="http://schemas.microsoft.com/office/drawing/2014/main" id="{F2F0AEFE-D40B-4E5A-A496-FC4B3DA8A0E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Hoe werken tekstniveaus?</a:t>
              </a:r>
            </a:p>
          </p:txBody>
        </p:sp>
        <p:sp>
          <p:nvSpPr>
            <p:cNvPr id="18" name="Ovaal 17">
              <a:extLst>
                <a:ext uri="{FF2B5EF4-FFF2-40B4-BE49-F238E27FC236}">
                  <a16:creationId xmlns:a16="http://schemas.microsoft.com/office/drawing/2014/main" id="{1E05986F-381F-4481-BBE5-06621B59DDC9}"/>
                </a:ext>
              </a:extLst>
            </p:cNvPr>
            <p:cNvSpPr/>
            <p:nvPr userDrawn="1"/>
          </p:nvSpPr>
          <p:spPr>
            <a:xfrm>
              <a:off x="-3425006" y="171914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9" name="Rechte verbindingslijn 18">
              <a:extLst>
                <a:ext uri="{FF2B5EF4-FFF2-40B4-BE49-F238E27FC236}">
                  <a16:creationId xmlns:a16="http://schemas.microsoft.com/office/drawing/2014/main" id="{33B50831-14DA-43E5-B399-8FEA1289D859}"/>
                </a:ext>
              </a:extLst>
            </p:cNvPr>
            <p:cNvCxnSpPr>
              <a:cxnSpLocks/>
            </p:cNvCxnSpPr>
            <p:nvPr userDrawn="1"/>
          </p:nvCxnSpPr>
          <p:spPr>
            <a:xfrm>
              <a:off x="-3419346" y="243069"/>
              <a:ext cx="3176013" cy="0"/>
            </a:xfrm>
            <a:prstGeom prst="line">
              <a:avLst/>
            </a:prstGeom>
            <a:noFill/>
            <a:ln w="3175" cap="flat" cmpd="sng" algn="ctr">
              <a:solidFill>
                <a:schemeClr val="tx1"/>
              </a:solidFill>
              <a:prstDash val="solid"/>
            </a:ln>
            <a:effectLst/>
          </p:spPr>
        </p:cxnSp>
        <p:grpSp>
          <p:nvGrpSpPr>
            <p:cNvPr id="20" name="Groep 19">
              <a:extLst>
                <a:ext uri="{FF2B5EF4-FFF2-40B4-BE49-F238E27FC236}">
                  <a16:creationId xmlns:a16="http://schemas.microsoft.com/office/drawing/2014/main" id="{48AF8798-AEC4-41C4-A71E-597582B4DB8F}"/>
                </a:ext>
              </a:extLst>
            </p:cNvPr>
            <p:cNvGrpSpPr/>
            <p:nvPr userDrawn="1"/>
          </p:nvGrpSpPr>
          <p:grpSpPr>
            <a:xfrm>
              <a:off x="-3437547" y="349413"/>
              <a:ext cx="2933825" cy="558875"/>
              <a:chOff x="-3419346" y="368233"/>
              <a:chExt cx="3904920" cy="743862"/>
            </a:xfrm>
          </p:grpSpPr>
          <p:sp>
            <p:nvSpPr>
              <p:cNvPr id="31" name="Rechthoek 30">
                <a:extLst>
                  <a:ext uri="{FF2B5EF4-FFF2-40B4-BE49-F238E27FC236}">
                    <a16:creationId xmlns:a16="http://schemas.microsoft.com/office/drawing/2014/main" id="{9FA4F5CD-52AB-4776-BD99-87E9A45C02C8}"/>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chemeClr val="tx2"/>
                    </a:solidFill>
                    <a:latin typeface="Arial" panose="020B0604020202020204" pitchFamily="34" charset="0"/>
                    <a:cs typeface="Arial" panose="020B0604020202020204" pitchFamily="34" charset="0"/>
                  </a:rPr>
                  <a:t>Start</a:t>
                </a:r>
              </a:p>
            </p:txBody>
          </p:sp>
          <p:cxnSp>
            <p:nvCxnSpPr>
              <p:cNvPr id="32" name="Rechte verbindingslijn 31">
                <a:extLst>
                  <a:ext uri="{FF2B5EF4-FFF2-40B4-BE49-F238E27FC236}">
                    <a16:creationId xmlns:a16="http://schemas.microsoft.com/office/drawing/2014/main" id="{F59FA5E8-B40D-442D-954C-98248AF52CC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2219A9E6-57B9-4722-BCB3-8743D905512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55E53CD2-FB57-457F-898B-223839B48866}"/>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35" name="Groep 34">
                <a:extLst>
                  <a:ext uri="{FF2B5EF4-FFF2-40B4-BE49-F238E27FC236}">
                    <a16:creationId xmlns:a16="http://schemas.microsoft.com/office/drawing/2014/main" id="{C5F28C0D-0F07-4CE2-A829-FE4C499131BC}"/>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A215D106-2734-4EDA-8E49-60C330E4F13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2A8E2AAE-B9F2-4D19-BDBE-160F4D01EEB0}"/>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A83B9F74-60A0-4DB9-82EB-3F22188EA98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133C1606-7C16-4C6A-885B-4C9EE6C747E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2D7C0014-A80B-4C86-BEB3-1E6EDD7A095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A7390374-5F97-4D3B-8B01-A6599129983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4423BF66-32DC-436A-A6BC-B5E0E2D27703}"/>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78DD68BB-C038-43F8-AFF1-81161A5E21B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7" name="Pijl: punthaak 72">
                    <a:extLst>
                      <a:ext uri="{FF2B5EF4-FFF2-40B4-BE49-F238E27FC236}">
                        <a16:creationId xmlns:a16="http://schemas.microsoft.com/office/drawing/2014/main" id="{526C3684-C7FD-4E41-A93D-F116E19E2C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36" name="Groep 35">
                <a:extLst>
                  <a:ext uri="{FF2B5EF4-FFF2-40B4-BE49-F238E27FC236}">
                    <a16:creationId xmlns:a16="http://schemas.microsoft.com/office/drawing/2014/main" id="{CE390880-0A52-481B-8490-0C0E7E228807}"/>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6730306C-E583-42D2-AE2B-2ED4B22CBC4C}"/>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19189BDC-6600-4B47-AA44-09B3D6F4895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83D5A3DA-CFAE-4479-AD20-434F7FE2A30F}"/>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DB6561BF-E3D1-4B05-BDA8-1B4AC40D420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A3879CF8-83FA-40DC-8A98-C82DF4BE9BCE}"/>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83F15A95-740E-4E38-B843-D440E37F6326}"/>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E1459926-C4A7-40DB-A0F5-06D11095EED9}"/>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0B97DB80-6F22-4641-B243-A5B36756AD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8" name="Pijl: punthaak 63">
                    <a:extLst>
                      <a:ext uri="{FF2B5EF4-FFF2-40B4-BE49-F238E27FC236}">
                        <a16:creationId xmlns:a16="http://schemas.microsoft.com/office/drawing/2014/main" id="{81510F9D-FA45-4DC4-A4D6-D0CA8E65C0D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37" name="Rechte verbindingslijn 36">
                <a:extLst>
                  <a:ext uri="{FF2B5EF4-FFF2-40B4-BE49-F238E27FC236}">
                    <a16:creationId xmlns:a16="http://schemas.microsoft.com/office/drawing/2014/main" id="{CE73AA2D-A984-4582-80C3-CEC41C5ECDFC}"/>
                  </a:ext>
                </a:extLst>
              </p:cNvPr>
              <p:cNvCxnSpPr>
                <a:cxnSpLocks/>
              </p:cNvCxnSpPr>
              <p:nvPr userDrawn="1"/>
            </p:nvCxnSpPr>
            <p:spPr>
              <a:xfrm flipV="1">
                <a:off x="-3136454" y="523622"/>
                <a:ext cx="720437" cy="188422"/>
              </a:xfrm>
              <a:prstGeom prst="line">
                <a:avLst/>
              </a:prstGeom>
              <a:noFill/>
              <a:ln w="19050" cap="rnd" cmpd="sng" algn="ctr">
                <a:solidFill>
                  <a:schemeClr val="tx1"/>
                </a:solidFill>
                <a:prstDash val="solid"/>
                <a:headEnd type="oval"/>
              </a:ln>
              <a:effectLst/>
            </p:spPr>
          </p:cxnSp>
          <p:cxnSp>
            <p:nvCxnSpPr>
              <p:cNvPr id="38" name="Rechte verbindingslijn 37">
                <a:extLst>
                  <a:ext uri="{FF2B5EF4-FFF2-40B4-BE49-F238E27FC236}">
                    <a16:creationId xmlns:a16="http://schemas.microsoft.com/office/drawing/2014/main" id="{212AC248-2B04-43FA-B4C4-D016F8B48A65}"/>
                  </a:ext>
                </a:extLst>
              </p:cNvPr>
              <p:cNvCxnSpPr>
                <a:cxnSpLocks/>
              </p:cNvCxnSpPr>
              <p:nvPr userDrawn="1"/>
            </p:nvCxnSpPr>
            <p:spPr>
              <a:xfrm>
                <a:off x="-2820570" y="712044"/>
                <a:ext cx="399011" cy="238298"/>
              </a:xfrm>
              <a:prstGeom prst="line">
                <a:avLst/>
              </a:prstGeom>
              <a:noFill/>
              <a:ln w="19050" cap="rnd" cmpd="sng" algn="ctr">
                <a:solidFill>
                  <a:schemeClr val="tx1"/>
                </a:solidFill>
                <a:prstDash val="solid"/>
                <a:headEnd type="oval"/>
              </a:ln>
              <a:effectLst/>
            </p:spPr>
          </p:cxnSp>
          <p:grpSp>
            <p:nvGrpSpPr>
              <p:cNvPr id="39" name="Groep 38">
                <a:extLst>
                  <a:ext uri="{FF2B5EF4-FFF2-40B4-BE49-F238E27FC236}">
                    <a16:creationId xmlns:a16="http://schemas.microsoft.com/office/drawing/2014/main" id="{30FCA7B2-76DE-4CA2-9504-707B10B9557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DE2E2755-9136-4802-B62E-C6268827E93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3C9480B5-41BF-43B1-A36D-E18887D33B86}"/>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5AE05DEE-CA7C-438A-B964-200209240966}"/>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D8E1A665-0A58-4ACA-A237-B082E66AF59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4AF28E9A-1EBB-4563-AAA1-3D76AD1CD72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2533A9CD-1F4A-42AE-AA36-A766A126A349}"/>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9635BCC6-E85F-44EA-BF3B-FAD3767BAE1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26F6A868-BC22-4BC5-86E9-29588E96A4C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74863757-63B0-4387-93F2-C3D604EF6950}"/>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39808003-1E18-4B0E-893E-1542C016F7F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Pijl: punthaak 54">
                      <a:extLst>
                        <a:ext uri="{FF2B5EF4-FFF2-40B4-BE49-F238E27FC236}">
                          <a16:creationId xmlns:a16="http://schemas.microsoft.com/office/drawing/2014/main" id="{8C8C9D08-914C-42CF-9D1A-4AA909F55EB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40" name="Groep 39">
                <a:extLst>
                  <a:ext uri="{FF2B5EF4-FFF2-40B4-BE49-F238E27FC236}">
                    <a16:creationId xmlns:a16="http://schemas.microsoft.com/office/drawing/2014/main" id="{5E2C8D59-4464-4323-9342-36DD639F9D32}"/>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E1335D0B-76E9-4298-8D3F-FD572931CD6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48E40264-32A6-4DDB-831A-3D3A8947EF57}"/>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F77E6DCB-0625-481A-BD99-D2C9A51954D8}"/>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7BE76351-6A99-4948-8B32-27A6D6E15D39}"/>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DC4FEEE3-4265-4C64-9468-FBE0BB8EB64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7E50978-BD2D-4B4F-935B-0EC40F64E3A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9C29ABA5-68D2-4C94-8DE1-7E20D4ECD15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6952FC7D-9630-4B97-8EE2-B99262A487E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B06C2143-57C9-486F-B0AE-B9858B2B0E74}"/>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265BCCAF-45F1-4938-B5C6-D32F2360567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8" name="Pijl: punthaak 43">
                      <a:extLst>
                        <a:ext uri="{FF2B5EF4-FFF2-40B4-BE49-F238E27FC236}">
                          <a16:creationId xmlns:a16="http://schemas.microsoft.com/office/drawing/2014/main" id="{354DF70E-D615-43B8-B34A-757E16BBC52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41" name="Rechthoek 40">
                <a:extLst>
                  <a:ext uri="{FF2B5EF4-FFF2-40B4-BE49-F238E27FC236}">
                    <a16:creationId xmlns:a16="http://schemas.microsoft.com/office/drawing/2014/main" id="{A03E8A52-AE3C-4F83-8061-F3EDD2C32B3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42" name="Rechthoek 41">
                <a:extLst>
                  <a:ext uri="{FF2B5EF4-FFF2-40B4-BE49-F238E27FC236}">
                    <a16:creationId xmlns:a16="http://schemas.microsoft.com/office/drawing/2014/main" id="{3A8CF59A-490E-46FB-8B8B-FC616F27A28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21" name="Rechte verbindingslijn 20">
              <a:extLst>
                <a:ext uri="{FF2B5EF4-FFF2-40B4-BE49-F238E27FC236}">
                  <a16:creationId xmlns:a16="http://schemas.microsoft.com/office/drawing/2014/main" id="{EB7C4994-EBCA-4316-870C-E57D177BA81D}"/>
                </a:ext>
              </a:extLst>
            </p:cNvPr>
            <p:cNvCxnSpPr>
              <a:cxnSpLocks/>
            </p:cNvCxnSpPr>
            <p:nvPr userDrawn="1"/>
          </p:nvCxnSpPr>
          <p:spPr>
            <a:xfrm>
              <a:off x="-3419346" y="1020931"/>
              <a:ext cx="3176013" cy="0"/>
            </a:xfrm>
            <a:prstGeom prst="line">
              <a:avLst/>
            </a:prstGeom>
            <a:noFill/>
            <a:ln w="3175" cap="flat" cmpd="sng" algn="ctr">
              <a:solidFill>
                <a:schemeClr val="tx1"/>
              </a:solidFill>
              <a:prstDash val="solid"/>
            </a:ln>
            <a:effectLst/>
          </p:spPr>
        </p:cxnSp>
        <p:sp>
          <p:nvSpPr>
            <p:cNvPr id="22" name="Rechthoek 21">
              <a:extLst>
                <a:ext uri="{FF2B5EF4-FFF2-40B4-BE49-F238E27FC236}">
                  <a16:creationId xmlns:a16="http://schemas.microsoft.com/office/drawing/2014/main" id="{BD4E80FE-2A82-45EF-9064-4DB9C7BA61DA}"/>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10000"/>
                </a:lnSpc>
                <a:spcBef>
                  <a:spcPts val="0"/>
                </a:spcBef>
                <a:spcAft>
                  <a:spcPts val="0"/>
                </a:spcAft>
                <a:buClr>
                  <a:schemeClr val="accent2"/>
                </a:buClr>
                <a:buSzTx/>
                <a:buFontTx/>
                <a:buNone/>
                <a:tabLst/>
                <a:defRPr/>
              </a:pPr>
              <a:r>
                <a:rPr lang="nl-NL" sz="2400" kern="1200" dirty="0">
                  <a:solidFill>
                    <a:schemeClr val="bg2"/>
                  </a:solidFill>
                  <a:latin typeface="Calibri" panose="020F0502020204030204" pitchFamily="34" charset="0"/>
                  <a:ea typeface="+mn-ea"/>
                  <a:cs typeface="Calibri" panose="020F0502020204030204" pitchFamily="34" charset="0"/>
                </a:rPr>
                <a:t>Kopniveau</a:t>
              </a:r>
              <a:endParaRPr lang="nl-NL" sz="2400" kern="1200" noProof="0" dirty="0">
                <a:solidFill>
                  <a:schemeClr val="bg2"/>
                </a:solidFill>
                <a:latin typeface="Calibri" panose="020F0502020204030204" pitchFamily="34" charset="0"/>
                <a:ea typeface="+mn-ea"/>
                <a:cs typeface="Calibri" panose="020F0502020204030204" pitchFamily="34" charset="0"/>
              </a:endParaRPr>
            </a:p>
          </p:txBody>
        </p:sp>
        <p:sp>
          <p:nvSpPr>
            <p:cNvPr id="23" name="Ovaal 22">
              <a:extLst>
                <a:ext uri="{FF2B5EF4-FFF2-40B4-BE49-F238E27FC236}">
                  <a16:creationId xmlns:a16="http://schemas.microsoft.com/office/drawing/2014/main" id="{A9A206AE-3B43-4997-8894-8545226520EF}"/>
                </a:ext>
              </a:extLst>
            </p:cNvPr>
            <p:cNvSpPr/>
            <p:nvPr userDrawn="1"/>
          </p:nvSpPr>
          <p:spPr>
            <a:xfrm>
              <a:off x="-3425006" y="2091065"/>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 name="Rechthoek 23">
              <a:extLst>
                <a:ext uri="{FF2B5EF4-FFF2-40B4-BE49-F238E27FC236}">
                  <a16:creationId xmlns:a16="http://schemas.microsoft.com/office/drawing/2014/main" id="{35CC1374-5A66-4B67-AF8D-1486BC8F64B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0" marR="0" lvl="3" indent="-18000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nl-NL" sz="2400" kern="1200" noProof="0" dirty="0">
                  <a:solidFill>
                    <a:schemeClr val="tx2"/>
                  </a:solidFill>
                  <a:latin typeface="Calibri" panose="020F0502020204030204" pitchFamily="34" charset="0"/>
                  <a:ea typeface="+mn-ea"/>
                  <a:cs typeface="Calibri" panose="020F0502020204030204" pitchFamily="34" charset="0"/>
                </a:rPr>
                <a:t>Tweede niveau</a:t>
              </a:r>
              <a:endParaRPr lang="nl-NL" sz="2400" b="1" kern="1200" noProof="0" dirty="0">
                <a:solidFill>
                  <a:schemeClr val="accent2"/>
                </a:solidFill>
                <a:latin typeface="+mn-lt"/>
                <a:ea typeface="+mn-ea"/>
                <a:cs typeface="+mn-cs"/>
              </a:endParaRPr>
            </a:p>
          </p:txBody>
        </p:sp>
        <p:sp>
          <p:nvSpPr>
            <p:cNvPr id="25" name="Ovaal 24">
              <a:extLst>
                <a:ext uri="{FF2B5EF4-FFF2-40B4-BE49-F238E27FC236}">
                  <a16:creationId xmlns:a16="http://schemas.microsoft.com/office/drawing/2014/main" id="{E4F4B783-DDFB-4507-AFC4-D74E6AE8402F}"/>
                </a:ext>
              </a:extLst>
            </p:cNvPr>
            <p:cNvSpPr/>
            <p:nvPr userDrawn="1"/>
          </p:nvSpPr>
          <p:spPr>
            <a:xfrm>
              <a:off x="-3425006" y="2465241"/>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Rechthoek 25">
              <a:extLst>
                <a:ext uri="{FF2B5EF4-FFF2-40B4-BE49-F238E27FC236}">
                  <a16:creationId xmlns:a16="http://schemas.microsoft.com/office/drawing/2014/main" id="{E0611044-0E9E-43F2-B4B5-3226A30827B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360000" marR="0" lvl="3" indent="-180000" algn="l" defTabSz="914400" rtl="0" eaLnBrk="1" fontAlgn="auto" latinLnBrk="0" hangingPunct="1">
                <a:lnSpc>
                  <a:spcPct val="100000"/>
                </a:lnSpc>
                <a:spcBef>
                  <a:spcPts val="600"/>
                </a:spcBef>
                <a:spcAft>
                  <a:spcPts val="300"/>
                </a:spcAft>
                <a:buClrTx/>
                <a:buSzTx/>
                <a:buFont typeface="Calibri" panose="020F0502020204030204" pitchFamily="34" charset="0"/>
                <a:buChar char="‐"/>
                <a:tabLst/>
                <a:defRPr/>
              </a:pPr>
              <a:r>
                <a:rPr lang="nl-NL" sz="2400" kern="1200" noProof="0" dirty="0">
                  <a:solidFill>
                    <a:schemeClr val="tx2"/>
                  </a:solidFill>
                  <a:latin typeface="Calibri" panose="020F0502020204030204" pitchFamily="34" charset="0"/>
                  <a:ea typeface="+mn-ea"/>
                  <a:cs typeface="Calibri" panose="020F0502020204030204" pitchFamily="34" charset="0"/>
                </a:rPr>
                <a:t>Derde niveau</a:t>
              </a:r>
              <a:endParaRPr lang="nl-NL" sz="2400" b="1" kern="1200" noProof="0" dirty="0">
                <a:solidFill>
                  <a:schemeClr val="accent2"/>
                </a:solidFill>
                <a:latin typeface="+mn-lt"/>
                <a:ea typeface="+mn-ea"/>
                <a:cs typeface="+mn-cs"/>
              </a:endParaRPr>
            </a:p>
          </p:txBody>
        </p:sp>
        <p:sp>
          <p:nvSpPr>
            <p:cNvPr id="27" name="Ovaal 26">
              <a:extLst>
                <a:ext uri="{FF2B5EF4-FFF2-40B4-BE49-F238E27FC236}">
                  <a16:creationId xmlns:a16="http://schemas.microsoft.com/office/drawing/2014/main" id="{BE1AEAC6-B72B-4980-BE58-F3C15585662B}"/>
                </a:ext>
              </a:extLst>
            </p:cNvPr>
            <p:cNvSpPr/>
            <p:nvPr userDrawn="1"/>
          </p:nvSpPr>
          <p:spPr>
            <a:xfrm>
              <a:off x="-3425006" y="2837886"/>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8" name="Rechthoek 27">
              <a:extLst>
                <a:ext uri="{FF2B5EF4-FFF2-40B4-BE49-F238E27FC236}">
                  <a16:creationId xmlns:a16="http://schemas.microsoft.com/office/drawing/2014/main" id="{D8AB3394-4B15-48B1-90CE-1A28F0722D3A}"/>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540000" marR="0" lvl="3" indent="-180000" algn="l" defTabSz="914400" rtl="0" eaLnBrk="1" fontAlgn="auto" latinLnBrk="0" hangingPunct="1">
                <a:lnSpc>
                  <a:spcPct val="100000"/>
                </a:lnSpc>
                <a:spcBef>
                  <a:spcPts val="600"/>
                </a:spcBef>
                <a:spcAft>
                  <a:spcPts val="300"/>
                </a:spcAft>
                <a:buClrTx/>
                <a:buSzTx/>
                <a:buFont typeface="Calibri" panose="020F0502020204030204" pitchFamily="34" charset="0"/>
                <a:buChar char="‐"/>
                <a:tabLst/>
                <a:defRPr/>
              </a:pPr>
              <a:r>
                <a:rPr lang="nl-NL" sz="2400" kern="1200" noProof="0" dirty="0">
                  <a:solidFill>
                    <a:schemeClr val="tx2"/>
                  </a:solidFill>
                  <a:latin typeface="Calibri" panose="020F0502020204030204" pitchFamily="34" charset="0"/>
                  <a:ea typeface="+mn-ea"/>
                  <a:cs typeface="Calibri" panose="020F0502020204030204" pitchFamily="34" charset="0"/>
                </a:rPr>
                <a:t>Vierde niveau</a:t>
              </a:r>
              <a:endParaRPr lang="nl-NL" sz="2400" b="1" kern="1200" noProof="0" dirty="0">
                <a:solidFill>
                  <a:schemeClr val="accent2"/>
                </a:solidFill>
                <a:latin typeface="+mn-lt"/>
                <a:ea typeface="+mn-ea"/>
                <a:cs typeface="+mn-cs"/>
              </a:endParaRPr>
            </a:p>
          </p:txBody>
        </p:sp>
        <p:sp>
          <p:nvSpPr>
            <p:cNvPr id="29" name="Ovaal 28">
              <a:extLst>
                <a:ext uri="{FF2B5EF4-FFF2-40B4-BE49-F238E27FC236}">
                  <a16:creationId xmlns:a16="http://schemas.microsoft.com/office/drawing/2014/main" id="{EAE8FED3-E44C-4AFA-A5DE-3EA030EF9215}"/>
                </a:ext>
              </a:extLst>
            </p:cNvPr>
            <p:cNvSpPr/>
            <p:nvPr userDrawn="1"/>
          </p:nvSpPr>
          <p:spPr>
            <a:xfrm>
              <a:off x="-3425006" y="3221492"/>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573B7FDE-ABAB-4FF1-ACF9-86131B45B6CF}"/>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Tree>
    <p:extLst>
      <p:ext uri="{BB962C8B-B14F-4D97-AF65-F5344CB8AC3E}">
        <p14:creationId xmlns:p14="http://schemas.microsoft.com/office/powerpoint/2010/main" val="4087624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ekstdia 2 kolommen">
    <p:spTree>
      <p:nvGrpSpPr>
        <p:cNvPr id="1" name=""/>
        <p:cNvGrpSpPr/>
        <p:nvPr/>
      </p:nvGrpSpPr>
      <p:grpSpPr>
        <a:xfrm>
          <a:off x="0" y="0"/>
          <a:ext cx="0" cy="0"/>
          <a:chOff x="0" y="0"/>
          <a:chExt cx="0" cy="0"/>
        </a:xfrm>
      </p:grpSpPr>
      <p:sp>
        <p:nvSpPr>
          <p:cNvPr id="3" name="Ovaal 2"/>
          <p:cNvSpPr/>
          <p:nvPr userDrawn="1"/>
        </p:nvSpPr>
        <p:spPr>
          <a:xfrm>
            <a:off x="1649206" y="-1016206"/>
            <a:ext cx="8892000" cy="889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8800" y="6422400"/>
            <a:ext cx="1886400" cy="208715"/>
          </a:xfrm>
          <a:prstGeom prst="rect">
            <a:avLst/>
          </a:prstGeom>
        </p:spPr>
      </p:pic>
      <p:sp>
        <p:nvSpPr>
          <p:cNvPr id="9" name="Tijdelijke aanduiding voor voettekst 4"/>
          <p:cNvSpPr>
            <a:spLocks noGrp="1"/>
          </p:cNvSpPr>
          <p:nvPr>
            <p:ph type="ftr" sz="quarter" idx="3"/>
          </p:nvPr>
        </p:nvSpPr>
        <p:spPr>
          <a:xfrm>
            <a:off x="540000" y="6357822"/>
            <a:ext cx="3860297" cy="365210"/>
          </a:xfrm>
          <a:prstGeom prst="rect">
            <a:avLst/>
          </a:prstGeom>
        </p:spPr>
        <p:txBody>
          <a:bodyPr lIns="0" tIns="0" rIns="0" bIns="0" anchor="ctr" anchorCtr="0"/>
          <a:lstStyle>
            <a:lvl1pPr algn="l">
              <a:defRPr sz="1200">
                <a:solidFill>
                  <a:schemeClr val="tx2"/>
                </a:solidFill>
                <a:latin typeface="Calibri" panose="020F0502020204030204" pitchFamily="34" charset="0"/>
                <a:cs typeface="Calibri" panose="020F0502020204030204" pitchFamily="34" charset="0"/>
              </a:defRPr>
            </a:lvl1pPr>
          </a:lstStyle>
          <a:p>
            <a:r>
              <a:rPr lang="nl-NL"/>
              <a:t>Instructiepresentatie registratie toegepaste verplichte zorg</a:t>
            </a:r>
            <a:endParaRPr lang="nl-NL" dirty="0"/>
          </a:p>
        </p:txBody>
      </p:sp>
      <p:sp>
        <p:nvSpPr>
          <p:cNvPr id="10" name="Tijdelijke aanduiding voor dianummer 5"/>
          <p:cNvSpPr>
            <a:spLocks noGrp="1"/>
          </p:cNvSpPr>
          <p:nvPr>
            <p:ph type="sldNum" sz="quarter" idx="4"/>
          </p:nvPr>
        </p:nvSpPr>
        <p:spPr>
          <a:xfrm>
            <a:off x="218067" y="6357600"/>
            <a:ext cx="260515" cy="365210"/>
          </a:xfrm>
          <a:prstGeom prst="rect">
            <a:avLst/>
          </a:prstGeom>
        </p:spPr>
        <p:txBody>
          <a:bodyPr lIns="0" tIns="0" rIns="0" bIns="0" anchor="ctr" anchorCtr="0"/>
          <a:lstStyle>
            <a:lvl1pPr algn="l">
              <a:defRPr sz="1200">
                <a:solidFill>
                  <a:schemeClr val="tx2"/>
                </a:solidFill>
                <a:latin typeface="Calibri" panose="020F0502020204030204" pitchFamily="34" charset="0"/>
                <a:cs typeface="Calibri" panose="020F0502020204030204" pitchFamily="34" charset="0"/>
              </a:defRPr>
            </a:lvl1pPr>
          </a:lstStyle>
          <a:p>
            <a:fld id="{5074DD8C-847B-4205-B302-DBB7AC446D4E}" type="slidenum">
              <a:rPr lang="nl-NL" smtClean="0"/>
              <a:pPr/>
              <a:t>‹nr.›</a:t>
            </a:fld>
            <a:endParaRPr lang="nl-NL" dirty="0"/>
          </a:p>
        </p:txBody>
      </p:sp>
      <p:sp>
        <p:nvSpPr>
          <p:cNvPr id="15" name="Tijdelijke aanduiding voor tekst 14"/>
          <p:cNvSpPr>
            <a:spLocks noGrp="1"/>
          </p:cNvSpPr>
          <p:nvPr>
            <p:ph type="body" sz="quarter" idx="14" hasCustomPrompt="1"/>
          </p:nvPr>
        </p:nvSpPr>
        <p:spPr>
          <a:xfrm>
            <a:off x="1649206" y="5013970"/>
            <a:ext cx="8892000" cy="405874"/>
          </a:xfrm>
        </p:spPr>
        <p:txBody>
          <a:bodyPr>
            <a:noAutofit/>
          </a:bodyPr>
          <a:lstStyle>
            <a:lvl1pPr algn="ctr">
              <a:lnSpc>
                <a:spcPct val="100000"/>
              </a:lnSpc>
              <a:defRPr sz="1400">
                <a:solidFill>
                  <a:schemeClr val="bg2"/>
                </a:solidFill>
                <a:latin typeface="Calibri" panose="020F0502020204030204" pitchFamily="34" charset="0"/>
                <a:cs typeface="Calibri" panose="020F0502020204030204" pitchFamily="34" charset="0"/>
              </a:defRPr>
            </a:lvl1pPr>
          </a:lstStyle>
          <a:p>
            <a:pPr lvl="0"/>
            <a:r>
              <a:rPr lang="nl-NL" dirty="0"/>
              <a:t>Voornaam Achternaam</a:t>
            </a:r>
          </a:p>
        </p:txBody>
      </p:sp>
      <p:sp>
        <p:nvSpPr>
          <p:cNvPr id="7" name="Tijdelijke aanduiding voor tekst 6"/>
          <p:cNvSpPr>
            <a:spLocks noGrp="1"/>
          </p:cNvSpPr>
          <p:nvPr>
            <p:ph type="body" sz="quarter" idx="15" hasCustomPrompt="1"/>
          </p:nvPr>
        </p:nvSpPr>
        <p:spPr>
          <a:xfrm>
            <a:off x="1649206" y="1772742"/>
            <a:ext cx="8892000" cy="3097212"/>
          </a:xfrm>
        </p:spPr>
        <p:txBody>
          <a:bodyPr anchor="ctr" anchorCtr="0">
            <a:normAutofit/>
          </a:bodyPr>
          <a:lstStyle>
            <a:lvl1pPr algn="ctr">
              <a:lnSpc>
                <a:spcPts val="5500"/>
              </a:lnSpc>
              <a:defRPr sz="5000">
                <a:latin typeface="Calibri Light" panose="020F0302020204030204" pitchFamily="34" charset="0"/>
                <a:cs typeface="Calibri Light" panose="020F0302020204030204" pitchFamily="34" charset="0"/>
              </a:defRPr>
            </a:lvl1pPr>
          </a:lstStyle>
          <a:p>
            <a:pPr lvl="0"/>
            <a:r>
              <a:rPr lang="nl-NL" sz="5000" dirty="0"/>
              <a:t>‘Quote’</a:t>
            </a:r>
          </a:p>
        </p:txBody>
      </p:sp>
    </p:spTree>
    <p:extLst>
      <p:ext uri="{BB962C8B-B14F-4D97-AF65-F5344CB8AC3E}">
        <p14:creationId xmlns:p14="http://schemas.microsoft.com/office/powerpoint/2010/main" val="3634644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ekstdia 2 kolomme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8800" y="6422400"/>
            <a:ext cx="1886400" cy="208715"/>
          </a:xfrm>
          <a:prstGeom prst="rect">
            <a:avLst/>
          </a:prstGeom>
        </p:spPr>
      </p:pic>
      <p:sp>
        <p:nvSpPr>
          <p:cNvPr id="9" name="Tijdelijke aanduiding voor voettekst 4"/>
          <p:cNvSpPr>
            <a:spLocks noGrp="1"/>
          </p:cNvSpPr>
          <p:nvPr>
            <p:ph type="ftr" sz="quarter" idx="3"/>
          </p:nvPr>
        </p:nvSpPr>
        <p:spPr>
          <a:xfrm>
            <a:off x="540000" y="6357822"/>
            <a:ext cx="3860297" cy="365210"/>
          </a:xfrm>
          <a:prstGeom prst="rect">
            <a:avLst/>
          </a:prstGeom>
        </p:spPr>
        <p:txBody>
          <a:bodyPr lIns="0" tIns="0" rIns="0" bIns="0" anchor="ctr" anchorCtr="0"/>
          <a:lstStyle>
            <a:lvl1pPr algn="l">
              <a:defRPr sz="1200">
                <a:solidFill>
                  <a:schemeClr val="tx2"/>
                </a:solidFill>
                <a:latin typeface="Calibri" panose="020F0502020204030204" pitchFamily="34" charset="0"/>
                <a:cs typeface="Calibri" panose="020F0502020204030204" pitchFamily="34" charset="0"/>
              </a:defRPr>
            </a:lvl1pPr>
          </a:lstStyle>
          <a:p>
            <a:r>
              <a:rPr lang="nl-NL"/>
              <a:t>Instructiepresentatie registratie toegepaste verplichte zorg</a:t>
            </a:r>
            <a:endParaRPr lang="nl-NL" dirty="0"/>
          </a:p>
        </p:txBody>
      </p:sp>
      <p:sp>
        <p:nvSpPr>
          <p:cNvPr id="10" name="Tijdelijke aanduiding voor dianummer 5"/>
          <p:cNvSpPr>
            <a:spLocks noGrp="1"/>
          </p:cNvSpPr>
          <p:nvPr>
            <p:ph type="sldNum" sz="quarter" idx="4"/>
          </p:nvPr>
        </p:nvSpPr>
        <p:spPr>
          <a:xfrm>
            <a:off x="218067" y="6357600"/>
            <a:ext cx="260515" cy="365210"/>
          </a:xfrm>
          <a:prstGeom prst="rect">
            <a:avLst/>
          </a:prstGeom>
        </p:spPr>
        <p:txBody>
          <a:bodyPr lIns="0" tIns="0" rIns="0" bIns="0" anchor="ctr" anchorCtr="0"/>
          <a:lstStyle>
            <a:lvl1pPr algn="l">
              <a:defRPr sz="1200">
                <a:solidFill>
                  <a:schemeClr val="tx2"/>
                </a:solidFill>
                <a:latin typeface="Calibri" panose="020F0502020204030204" pitchFamily="34" charset="0"/>
                <a:cs typeface="Calibri" panose="020F0502020204030204" pitchFamily="34" charset="0"/>
              </a:defRPr>
            </a:lvl1pPr>
          </a:lstStyle>
          <a:p>
            <a:fld id="{5074DD8C-847B-4205-B302-DBB7AC446D4E}" type="slidenum">
              <a:rPr lang="nl-NL" smtClean="0"/>
              <a:pPr/>
              <a:t>‹nr.›</a:t>
            </a:fld>
            <a:endParaRPr lang="nl-NL" dirty="0"/>
          </a:p>
        </p:txBody>
      </p:sp>
      <p:sp>
        <p:nvSpPr>
          <p:cNvPr id="7" name="Tijdelijke aanduiding voor afbeelding 4"/>
          <p:cNvSpPr>
            <a:spLocks noGrp="1"/>
          </p:cNvSpPr>
          <p:nvPr>
            <p:ph type="pic" sz="quarter" idx="14"/>
          </p:nvPr>
        </p:nvSpPr>
        <p:spPr>
          <a:xfrm>
            <a:off x="6357600" y="540000"/>
            <a:ext cx="5292000" cy="5652000"/>
          </a:xfrm>
          <a:solidFill>
            <a:schemeClr val="bg1">
              <a:lumMod val="95000"/>
            </a:schemeClr>
          </a:solidFill>
        </p:spPr>
        <p:txBody>
          <a:bodyPr/>
          <a:lstStyle/>
          <a:p>
            <a:r>
              <a:rPr lang="nl-NL"/>
              <a:t>Klik op het pictogram als u een afbeelding wilt toevoegen</a:t>
            </a:r>
            <a:endParaRPr lang="nl-NL" dirty="0"/>
          </a:p>
        </p:txBody>
      </p:sp>
      <p:sp>
        <p:nvSpPr>
          <p:cNvPr id="11" name="Titel 1"/>
          <p:cNvSpPr>
            <a:spLocks noGrp="1"/>
          </p:cNvSpPr>
          <p:nvPr>
            <p:ph type="title" hasCustomPrompt="1"/>
          </p:nvPr>
        </p:nvSpPr>
        <p:spPr>
          <a:xfrm>
            <a:off x="540000" y="189434"/>
            <a:ext cx="5292000" cy="1143265"/>
          </a:xfrm>
        </p:spPr>
        <p:txBody>
          <a:bodyPr/>
          <a:lstStyle>
            <a:lvl1pPr>
              <a:defRPr baseline="0"/>
            </a:lvl1pPr>
          </a:lstStyle>
          <a:p>
            <a:r>
              <a:rPr lang="nl-NL" dirty="0"/>
              <a:t>Klik voor titel</a:t>
            </a:r>
          </a:p>
        </p:txBody>
      </p:sp>
      <p:sp>
        <p:nvSpPr>
          <p:cNvPr id="12" name="Tijdelijke aanduiding voor inhoud 2"/>
          <p:cNvSpPr>
            <a:spLocks noGrp="1"/>
          </p:cNvSpPr>
          <p:nvPr>
            <p:ph idx="1"/>
          </p:nvPr>
        </p:nvSpPr>
        <p:spPr>
          <a:xfrm>
            <a:off x="540000" y="1600572"/>
            <a:ext cx="5292000" cy="452701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grpSp>
        <p:nvGrpSpPr>
          <p:cNvPr id="13" name="Groep 12"/>
          <p:cNvGrpSpPr/>
          <p:nvPr userDrawn="1"/>
        </p:nvGrpSpPr>
        <p:grpSpPr>
          <a:xfrm>
            <a:off x="-3437547" y="1434"/>
            <a:ext cx="3201327" cy="3630336"/>
            <a:chOff x="-3437547" y="1434"/>
            <a:chExt cx="3201327" cy="3630336"/>
          </a:xfrm>
        </p:grpSpPr>
        <p:cxnSp>
          <p:nvCxnSpPr>
            <p:cNvPr id="14" name="Rechte verbindingslijn 13">
              <a:extLst>
                <a:ext uri="{FF2B5EF4-FFF2-40B4-BE49-F238E27FC236}">
                  <a16:creationId xmlns:a16="http://schemas.microsoft.com/office/drawing/2014/main" id="{AFC8D90A-4AD6-4632-B75D-12F5D8536248}"/>
                </a:ext>
              </a:extLst>
            </p:cNvPr>
            <p:cNvCxnSpPr>
              <a:cxnSpLocks/>
            </p:cNvCxnSpPr>
            <p:nvPr userDrawn="1"/>
          </p:nvCxnSpPr>
          <p:spPr>
            <a:xfrm>
              <a:off x="-3419346" y="3631770"/>
              <a:ext cx="3176013" cy="0"/>
            </a:xfrm>
            <a:prstGeom prst="line">
              <a:avLst/>
            </a:prstGeom>
            <a:noFill/>
            <a:ln w="3175" cap="flat" cmpd="sng" algn="ctr">
              <a:solidFill>
                <a:schemeClr val="tx1"/>
              </a:solidFill>
              <a:prstDash val="solid"/>
            </a:ln>
            <a:effectLst/>
          </p:spPr>
        </p:cxnSp>
        <p:sp>
          <p:nvSpPr>
            <p:cNvPr id="15" name="Rechthoek 14">
              <a:extLst>
                <a:ext uri="{FF2B5EF4-FFF2-40B4-BE49-F238E27FC236}">
                  <a16:creationId xmlns:a16="http://schemas.microsoft.com/office/drawing/2014/main" id="{47958B13-C558-4106-9012-73511852AE4B}"/>
                </a:ext>
              </a:extLst>
            </p:cNvPr>
            <p:cNvSpPr/>
            <p:nvPr userDrawn="1"/>
          </p:nvSpPr>
          <p:spPr>
            <a:xfrm>
              <a:off x="-3068560" y="3225971"/>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10000"/>
                </a:lnSpc>
                <a:spcBef>
                  <a:spcPts val="0"/>
                </a:spcBef>
                <a:spcAft>
                  <a:spcPts val="0"/>
                </a:spcAft>
                <a:buClr>
                  <a:schemeClr val="accent2"/>
                </a:buClr>
                <a:buSzTx/>
                <a:buFont typeface="+mj-lt"/>
                <a:buNone/>
                <a:tabLst/>
                <a:defRPr/>
              </a:pPr>
              <a:r>
                <a:rPr lang="nl-NL" sz="1800" kern="1200" noProof="0" dirty="0">
                  <a:solidFill>
                    <a:schemeClr val="tx2"/>
                  </a:solidFill>
                  <a:latin typeface="Calibri" panose="020F0502020204030204" pitchFamily="34" charset="0"/>
                  <a:ea typeface="+mn-ea"/>
                  <a:cs typeface="Calibri" panose="020F0502020204030204" pitchFamily="34" charset="0"/>
                </a:rPr>
                <a:t>Leestekst</a:t>
              </a:r>
            </a:p>
          </p:txBody>
        </p:sp>
        <p:sp>
          <p:nvSpPr>
            <p:cNvPr id="16" name="Rechthoek 15">
              <a:extLst>
                <a:ext uri="{FF2B5EF4-FFF2-40B4-BE49-F238E27FC236}">
                  <a16:creationId xmlns:a16="http://schemas.microsoft.com/office/drawing/2014/main" id="{F2F0AEFE-D40B-4E5A-A496-FC4B3DA8A0E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Hoe werken tekstniveaus?</a:t>
              </a:r>
            </a:p>
          </p:txBody>
        </p:sp>
        <p:sp>
          <p:nvSpPr>
            <p:cNvPr id="17" name="Ovaal 16">
              <a:extLst>
                <a:ext uri="{FF2B5EF4-FFF2-40B4-BE49-F238E27FC236}">
                  <a16:creationId xmlns:a16="http://schemas.microsoft.com/office/drawing/2014/main" id="{1E05986F-381F-4481-BBE5-06621B59DDC9}"/>
                </a:ext>
              </a:extLst>
            </p:cNvPr>
            <p:cNvSpPr/>
            <p:nvPr userDrawn="1"/>
          </p:nvSpPr>
          <p:spPr>
            <a:xfrm>
              <a:off x="-3425006" y="171914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8" name="Rechte verbindingslijn 17">
              <a:extLst>
                <a:ext uri="{FF2B5EF4-FFF2-40B4-BE49-F238E27FC236}">
                  <a16:creationId xmlns:a16="http://schemas.microsoft.com/office/drawing/2014/main" id="{33B50831-14DA-43E5-B399-8FEA1289D859}"/>
                </a:ext>
              </a:extLst>
            </p:cNvPr>
            <p:cNvCxnSpPr>
              <a:cxnSpLocks/>
            </p:cNvCxnSpPr>
            <p:nvPr userDrawn="1"/>
          </p:nvCxnSpPr>
          <p:spPr>
            <a:xfrm>
              <a:off x="-3419346" y="243069"/>
              <a:ext cx="3176013" cy="0"/>
            </a:xfrm>
            <a:prstGeom prst="line">
              <a:avLst/>
            </a:prstGeom>
            <a:noFill/>
            <a:ln w="3175" cap="flat" cmpd="sng" algn="ctr">
              <a:solidFill>
                <a:schemeClr val="tx1"/>
              </a:solidFill>
              <a:prstDash val="solid"/>
            </a:ln>
            <a:effectLst/>
          </p:spPr>
        </p:cxnSp>
        <p:grpSp>
          <p:nvGrpSpPr>
            <p:cNvPr id="19" name="Groep 18">
              <a:extLst>
                <a:ext uri="{FF2B5EF4-FFF2-40B4-BE49-F238E27FC236}">
                  <a16:creationId xmlns:a16="http://schemas.microsoft.com/office/drawing/2014/main" id="{48AF8798-AEC4-41C4-A71E-597582B4DB8F}"/>
                </a:ext>
              </a:extLst>
            </p:cNvPr>
            <p:cNvGrpSpPr/>
            <p:nvPr userDrawn="1"/>
          </p:nvGrpSpPr>
          <p:grpSpPr>
            <a:xfrm>
              <a:off x="-3437547" y="349413"/>
              <a:ext cx="2933825" cy="558875"/>
              <a:chOff x="-3419346" y="368233"/>
              <a:chExt cx="3904920" cy="743862"/>
            </a:xfrm>
          </p:grpSpPr>
          <p:sp>
            <p:nvSpPr>
              <p:cNvPr id="30" name="Rechthoek 29">
                <a:extLst>
                  <a:ext uri="{FF2B5EF4-FFF2-40B4-BE49-F238E27FC236}">
                    <a16:creationId xmlns:a16="http://schemas.microsoft.com/office/drawing/2014/main" id="{9FA4F5CD-52AB-4776-BD99-87E9A45C02C8}"/>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chemeClr val="tx2"/>
                    </a:solidFill>
                    <a:latin typeface="Arial" panose="020B0604020202020204" pitchFamily="34" charset="0"/>
                    <a:cs typeface="Arial" panose="020B0604020202020204" pitchFamily="34" charset="0"/>
                  </a:rPr>
                  <a:t>Start</a:t>
                </a:r>
              </a:p>
            </p:txBody>
          </p:sp>
          <p:cxnSp>
            <p:nvCxnSpPr>
              <p:cNvPr id="31" name="Rechte verbindingslijn 30">
                <a:extLst>
                  <a:ext uri="{FF2B5EF4-FFF2-40B4-BE49-F238E27FC236}">
                    <a16:creationId xmlns:a16="http://schemas.microsoft.com/office/drawing/2014/main" id="{F59FA5E8-B40D-442D-954C-98248AF52CC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2219A9E6-57B9-4722-BCB3-8743D905512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hthoek 32">
                <a:extLst>
                  <a:ext uri="{FF2B5EF4-FFF2-40B4-BE49-F238E27FC236}">
                    <a16:creationId xmlns:a16="http://schemas.microsoft.com/office/drawing/2014/main" id="{55E53CD2-FB57-457F-898B-223839B48866}"/>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34" name="Groep 33">
                <a:extLst>
                  <a:ext uri="{FF2B5EF4-FFF2-40B4-BE49-F238E27FC236}">
                    <a16:creationId xmlns:a16="http://schemas.microsoft.com/office/drawing/2014/main" id="{C5F28C0D-0F07-4CE2-A829-FE4C499131BC}"/>
                  </a:ext>
                </a:extLst>
              </p:cNvPr>
              <p:cNvGrpSpPr/>
              <p:nvPr userDrawn="1"/>
            </p:nvGrpSpPr>
            <p:grpSpPr>
              <a:xfrm>
                <a:off x="-3002834" y="720303"/>
                <a:ext cx="182598" cy="143759"/>
                <a:chOff x="-3310843" y="700986"/>
                <a:chExt cx="182598" cy="143759"/>
              </a:xfrm>
            </p:grpSpPr>
            <p:grpSp>
              <p:nvGrpSpPr>
                <p:cNvPr id="73" name="Groep 72">
                  <a:extLst>
                    <a:ext uri="{FF2B5EF4-FFF2-40B4-BE49-F238E27FC236}">
                      <a16:creationId xmlns:a16="http://schemas.microsoft.com/office/drawing/2014/main" id="{A215D106-2734-4EDA-8E49-60C330E4F134}"/>
                    </a:ext>
                  </a:extLst>
                </p:cNvPr>
                <p:cNvGrpSpPr/>
                <p:nvPr userDrawn="1"/>
              </p:nvGrpSpPr>
              <p:grpSpPr>
                <a:xfrm>
                  <a:off x="-3310843" y="700986"/>
                  <a:ext cx="182598" cy="143759"/>
                  <a:chOff x="-3310843" y="700986"/>
                  <a:chExt cx="182598" cy="143759"/>
                </a:xfrm>
              </p:grpSpPr>
              <p:cxnSp>
                <p:nvCxnSpPr>
                  <p:cNvPr id="77" name="Rechte verbindingslijn 76">
                    <a:extLst>
                      <a:ext uri="{FF2B5EF4-FFF2-40B4-BE49-F238E27FC236}">
                        <a16:creationId xmlns:a16="http://schemas.microsoft.com/office/drawing/2014/main" id="{2A8E2AAE-B9F2-4D19-BDBE-160F4D01EEB0}"/>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8" name="Rechte verbindingslijn 77">
                    <a:extLst>
                      <a:ext uri="{FF2B5EF4-FFF2-40B4-BE49-F238E27FC236}">
                        <a16:creationId xmlns:a16="http://schemas.microsoft.com/office/drawing/2014/main" id="{A83B9F74-60A0-4DB9-82EB-3F22188EA98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133C1606-7C16-4C6A-885B-4C9EE6C747E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2D7C0014-A80B-4C86-BEB3-1E6EDD7A095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A7390374-5F97-4D3B-8B01-A6599129983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4" name="Groep 73">
                  <a:extLst>
                    <a:ext uri="{FF2B5EF4-FFF2-40B4-BE49-F238E27FC236}">
                      <a16:creationId xmlns:a16="http://schemas.microsoft.com/office/drawing/2014/main" id="{4423BF66-32DC-436A-A6BC-B5E0E2D27703}"/>
                    </a:ext>
                  </a:extLst>
                </p:cNvPr>
                <p:cNvGrpSpPr/>
                <p:nvPr userDrawn="1"/>
              </p:nvGrpSpPr>
              <p:grpSpPr>
                <a:xfrm flipH="1">
                  <a:off x="-3310774" y="735854"/>
                  <a:ext cx="88801" cy="72568"/>
                  <a:chOff x="-2091059" y="1395403"/>
                  <a:chExt cx="157316" cy="128558"/>
                </a:xfrm>
              </p:grpSpPr>
              <p:sp>
                <p:nvSpPr>
                  <p:cNvPr id="75" name="Rechthoek 74">
                    <a:extLst>
                      <a:ext uri="{FF2B5EF4-FFF2-40B4-BE49-F238E27FC236}">
                        <a16:creationId xmlns:a16="http://schemas.microsoft.com/office/drawing/2014/main" id="{78DD68BB-C038-43F8-AFF1-81161A5E21B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6" name="Pijl: punthaak 72">
                    <a:extLst>
                      <a:ext uri="{FF2B5EF4-FFF2-40B4-BE49-F238E27FC236}">
                        <a16:creationId xmlns:a16="http://schemas.microsoft.com/office/drawing/2014/main" id="{526C3684-C7FD-4E41-A93D-F116E19E2C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35" name="Groep 34">
                <a:extLst>
                  <a:ext uri="{FF2B5EF4-FFF2-40B4-BE49-F238E27FC236}">
                    <a16:creationId xmlns:a16="http://schemas.microsoft.com/office/drawing/2014/main" id="{CE390880-0A52-481B-8490-0C0E7E228807}"/>
                  </a:ext>
                </a:extLst>
              </p:cNvPr>
              <p:cNvGrpSpPr/>
              <p:nvPr userDrawn="1"/>
            </p:nvGrpSpPr>
            <p:grpSpPr>
              <a:xfrm>
                <a:off x="-3326107" y="720303"/>
                <a:ext cx="182598" cy="143759"/>
                <a:chOff x="-3634116" y="700986"/>
                <a:chExt cx="182598" cy="143759"/>
              </a:xfrm>
            </p:grpSpPr>
            <p:grpSp>
              <p:nvGrpSpPr>
                <p:cNvPr id="64" name="Groep 63">
                  <a:extLst>
                    <a:ext uri="{FF2B5EF4-FFF2-40B4-BE49-F238E27FC236}">
                      <a16:creationId xmlns:a16="http://schemas.microsoft.com/office/drawing/2014/main" id="{6730306C-E583-42D2-AE2B-2ED4B22CBC4C}"/>
                    </a:ext>
                  </a:extLst>
                </p:cNvPr>
                <p:cNvGrpSpPr/>
                <p:nvPr userDrawn="1"/>
              </p:nvGrpSpPr>
              <p:grpSpPr>
                <a:xfrm>
                  <a:off x="-3634116" y="700986"/>
                  <a:ext cx="182598" cy="143759"/>
                  <a:chOff x="-3634116" y="700986"/>
                  <a:chExt cx="182598" cy="143759"/>
                </a:xfrm>
              </p:grpSpPr>
              <p:cxnSp>
                <p:nvCxnSpPr>
                  <p:cNvPr id="68" name="Rechte verbindingslijn 67">
                    <a:extLst>
                      <a:ext uri="{FF2B5EF4-FFF2-40B4-BE49-F238E27FC236}">
                        <a16:creationId xmlns:a16="http://schemas.microsoft.com/office/drawing/2014/main" id="{19189BDC-6600-4B47-AA44-09B3D6F4895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69" name="Rechte verbindingslijn 68">
                    <a:extLst>
                      <a:ext uri="{FF2B5EF4-FFF2-40B4-BE49-F238E27FC236}">
                        <a16:creationId xmlns:a16="http://schemas.microsoft.com/office/drawing/2014/main" id="{83D5A3DA-CFAE-4479-AD20-434F7FE2A30F}"/>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DB6561BF-E3D1-4B05-BDA8-1B4AC40D420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A3879CF8-83FA-40DC-8A98-C82DF4BE9BCE}"/>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3F15A95-740E-4E38-B843-D440E37F6326}"/>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5" name="Groep 64">
                  <a:extLst>
                    <a:ext uri="{FF2B5EF4-FFF2-40B4-BE49-F238E27FC236}">
                      <a16:creationId xmlns:a16="http://schemas.microsoft.com/office/drawing/2014/main" id="{E1459926-C4A7-40DB-A0F5-06D11095EED9}"/>
                    </a:ext>
                  </a:extLst>
                </p:cNvPr>
                <p:cNvGrpSpPr/>
                <p:nvPr userDrawn="1"/>
              </p:nvGrpSpPr>
              <p:grpSpPr>
                <a:xfrm>
                  <a:off x="-3634047" y="735854"/>
                  <a:ext cx="88801" cy="72568"/>
                  <a:chOff x="-2091059" y="1395403"/>
                  <a:chExt cx="157316" cy="128558"/>
                </a:xfrm>
              </p:grpSpPr>
              <p:sp>
                <p:nvSpPr>
                  <p:cNvPr id="66" name="Rechthoek 65">
                    <a:extLst>
                      <a:ext uri="{FF2B5EF4-FFF2-40B4-BE49-F238E27FC236}">
                        <a16:creationId xmlns:a16="http://schemas.microsoft.com/office/drawing/2014/main" id="{0B97DB80-6F22-4641-B243-A5B36756AD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7" name="Pijl: punthaak 63">
                    <a:extLst>
                      <a:ext uri="{FF2B5EF4-FFF2-40B4-BE49-F238E27FC236}">
                        <a16:creationId xmlns:a16="http://schemas.microsoft.com/office/drawing/2014/main" id="{81510F9D-FA45-4DC4-A4D6-D0CA8E65C0D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36" name="Rechte verbindingslijn 35">
                <a:extLst>
                  <a:ext uri="{FF2B5EF4-FFF2-40B4-BE49-F238E27FC236}">
                    <a16:creationId xmlns:a16="http://schemas.microsoft.com/office/drawing/2014/main" id="{CE73AA2D-A984-4582-80C3-CEC41C5ECDFC}"/>
                  </a:ext>
                </a:extLst>
              </p:cNvPr>
              <p:cNvCxnSpPr>
                <a:cxnSpLocks/>
              </p:cNvCxnSpPr>
              <p:nvPr userDrawn="1"/>
            </p:nvCxnSpPr>
            <p:spPr>
              <a:xfrm flipV="1">
                <a:off x="-3136454" y="523622"/>
                <a:ext cx="720437" cy="188422"/>
              </a:xfrm>
              <a:prstGeom prst="line">
                <a:avLst/>
              </a:prstGeom>
              <a:noFill/>
              <a:ln w="19050" cap="rnd" cmpd="sng" algn="ctr">
                <a:solidFill>
                  <a:schemeClr val="tx1"/>
                </a:solidFill>
                <a:prstDash val="solid"/>
                <a:headEnd type="oval"/>
              </a:ln>
              <a:effectLst/>
            </p:spPr>
          </p:cxnSp>
          <p:cxnSp>
            <p:nvCxnSpPr>
              <p:cNvPr id="37" name="Rechte verbindingslijn 36">
                <a:extLst>
                  <a:ext uri="{FF2B5EF4-FFF2-40B4-BE49-F238E27FC236}">
                    <a16:creationId xmlns:a16="http://schemas.microsoft.com/office/drawing/2014/main" id="{212AC248-2B04-43FA-B4C4-D016F8B48A65}"/>
                  </a:ext>
                </a:extLst>
              </p:cNvPr>
              <p:cNvCxnSpPr>
                <a:cxnSpLocks/>
              </p:cNvCxnSpPr>
              <p:nvPr userDrawn="1"/>
            </p:nvCxnSpPr>
            <p:spPr>
              <a:xfrm>
                <a:off x="-2820570" y="712044"/>
                <a:ext cx="399011" cy="238298"/>
              </a:xfrm>
              <a:prstGeom prst="line">
                <a:avLst/>
              </a:prstGeom>
              <a:noFill/>
              <a:ln w="19050" cap="rnd" cmpd="sng" algn="ctr">
                <a:solidFill>
                  <a:schemeClr val="tx1"/>
                </a:solidFill>
                <a:prstDash val="solid"/>
                <a:headEnd type="oval"/>
              </a:ln>
              <a:effectLst/>
            </p:spPr>
          </p:cxnSp>
          <p:grpSp>
            <p:nvGrpSpPr>
              <p:cNvPr id="38" name="Groep 37">
                <a:extLst>
                  <a:ext uri="{FF2B5EF4-FFF2-40B4-BE49-F238E27FC236}">
                    <a16:creationId xmlns:a16="http://schemas.microsoft.com/office/drawing/2014/main" id="{30FCA7B2-76DE-4CA2-9504-707B10B95579}"/>
                  </a:ext>
                </a:extLst>
              </p:cNvPr>
              <p:cNvGrpSpPr/>
              <p:nvPr userDrawn="1"/>
            </p:nvGrpSpPr>
            <p:grpSpPr>
              <a:xfrm>
                <a:off x="-2425037" y="370226"/>
                <a:ext cx="357690" cy="330595"/>
                <a:chOff x="-2721817" y="347336"/>
                <a:chExt cx="432805" cy="400021"/>
              </a:xfrm>
            </p:grpSpPr>
            <p:sp>
              <p:nvSpPr>
                <p:cNvPr id="53" name="Rechthoek 52">
                  <a:extLst>
                    <a:ext uri="{FF2B5EF4-FFF2-40B4-BE49-F238E27FC236}">
                      <a16:creationId xmlns:a16="http://schemas.microsoft.com/office/drawing/2014/main" id="{DE2E2755-9136-4802-B62E-C6268827E93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4" name="Groep 53">
                  <a:extLst>
                    <a:ext uri="{FF2B5EF4-FFF2-40B4-BE49-F238E27FC236}">
                      <a16:creationId xmlns:a16="http://schemas.microsoft.com/office/drawing/2014/main" id="{3C9480B5-41BF-43B1-A36D-E18887D33B86}"/>
                    </a:ext>
                  </a:extLst>
                </p:cNvPr>
                <p:cNvGrpSpPr/>
                <p:nvPr userDrawn="1"/>
              </p:nvGrpSpPr>
              <p:grpSpPr>
                <a:xfrm>
                  <a:off x="-2652453" y="431583"/>
                  <a:ext cx="294076" cy="231526"/>
                  <a:chOff x="-3634116" y="700986"/>
                  <a:chExt cx="182598" cy="143759"/>
                </a:xfrm>
              </p:grpSpPr>
              <p:grpSp>
                <p:nvGrpSpPr>
                  <p:cNvPr id="55" name="Groep 54">
                    <a:extLst>
                      <a:ext uri="{FF2B5EF4-FFF2-40B4-BE49-F238E27FC236}">
                        <a16:creationId xmlns:a16="http://schemas.microsoft.com/office/drawing/2014/main" id="{5AE05DEE-CA7C-438A-B964-200209240966}"/>
                      </a:ext>
                    </a:extLst>
                  </p:cNvPr>
                  <p:cNvGrpSpPr/>
                  <p:nvPr userDrawn="1"/>
                </p:nvGrpSpPr>
                <p:grpSpPr>
                  <a:xfrm>
                    <a:off x="-3634116" y="700986"/>
                    <a:ext cx="182598" cy="143759"/>
                    <a:chOff x="-3634116" y="700986"/>
                    <a:chExt cx="182598" cy="143759"/>
                  </a:xfrm>
                </p:grpSpPr>
                <p:cxnSp>
                  <p:nvCxnSpPr>
                    <p:cNvPr id="59" name="Rechte verbindingslijn 58">
                      <a:extLst>
                        <a:ext uri="{FF2B5EF4-FFF2-40B4-BE49-F238E27FC236}">
                          <a16:creationId xmlns:a16="http://schemas.microsoft.com/office/drawing/2014/main" id="{D8E1A665-0A58-4ACA-A237-B082E66AF59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0" name="Rechte verbindingslijn 59">
                      <a:extLst>
                        <a:ext uri="{FF2B5EF4-FFF2-40B4-BE49-F238E27FC236}">
                          <a16:creationId xmlns:a16="http://schemas.microsoft.com/office/drawing/2014/main" id="{4AF28E9A-1EBB-4563-AAA1-3D76AD1CD72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33A9CD-1F4A-42AE-AA36-A766A126A349}"/>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9635BCC6-E85F-44EA-BF3B-FAD3767BAE1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26F6A868-BC22-4BC5-86E9-29588E96A4C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6" name="Groep 55">
                    <a:extLst>
                      <a:ext uri="{FF2B5EF4-FFF2-40B4-BE49-F238E27FC236}">
                        <a16:creationId xmlns:a16="http://schemas.microsoft.com/office/drawing/2014/main" id="{74863757-63B0-4387-93F2-C3D604EF6950}"/>
                      </a:ext>
                    </a:extLst>
                  </p:cNvPr>
                  <p:cNvGrpSpPr/>
                  <p:nvPr userDrawn="1"/>
                </p:nvGrpSpPr>
                <p:grpSpPr>
                  <a:xfrm>
                    <a:off x="-3634047" y="735854"/>
                    <a:ext cx="88801" cy="72568"/>
                    <a:chOff x="-2091059" y="1395403"/>
                    <a:chExt cx="157316" cy="128558"/>
                  </a:xfrm>
                </p:grpSpPr>
                <p:sp>
                  <p:nvSpPr>
                    <p:cNvPr id="57" name="Rechthoek 56">
                      <a:extLst>
                        <a:ext uri="{FF2B5EF4-FFF2-40B4-BE49-F238E27FC236}">
                          <a16:creationId xmlns:a16="http://schemas.microsoft.com/office/drawing/2014/main" id="{39808003-1E18-4B0E-893E-1542C016F7F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8" name="Pijl: punthaak 54">
                      <a:extLst>
                        <a:ext uri="{FF2B5EF4-FFF2-40B4-BE49-F238E27FC236}">
                          <a16:creationId xmlns:a16="http://schemas.microsoft.com/office/drawing/2014/main" id="{8C8C9D08-914C-42CF-9D1A-4AA909F55EB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39" name="Groep 38">
                <a:extLst>
                  <a:ext uri="{FF2B5EF4-FFF2-40B4-BE49-F238E27FC236}">
                    <a16:creationId xmlns:a16="http://schemas.microsoft.com/office/drawing/2014/main" id="{5E2C8D59-4464-4323-9342-36DD639F9D32}"/>
                  </a:ext>
                </a:extLst>
              </p:cNvPr>
              <p:cNvGrpSpPr/>
              <p:nvPr userDrawn="1"/>
            </p:nvGrpSpPr>
            <p:grpSpPr>
              <a:xfrm>
                <a:off x="-2425037" y="781500"/>
                <a:ext cx="357690" cy="330595"/>
                <a:chOff x="-2721817" y="782525"/>
                <a:chExt cx="432805" cy="400021"/>
              </a:xfrm>
            </p:grpSpPr>
            <p:sp>
              <p:nvSpPr>
                <p:cNvPr id="42" name="Rechthoek 41">
                  <a:extLst>
                    <a:ext uri="{FF2B5EF4-FFF2-40B4-BE49-F238E27FC236}">
                      <a16:creationId xmlns:a16="http://schemas.microsoft.com/office/drawing/2014/main" id="{E1335D0B-76E9-4298-8D3F-FD572931CD6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3" name="Groep 42">
                  <a:extLst>
                    <a:ext uri="{FF2B5EF4-FFF2-40B4-BE49-F238E27FC236}">
                      <a16:creationId xmlns:a16="http://schemas.microsoft.com/office/drawing/2014/main" id="{48E40264-32A6-4DDB-831A-3D3A8947EF57}"/>
                    </a:ext>
                  </a:extLst>
                </p:cNvPr>
                <p:cNvGrpSpPr/>
                <p:nvPr userDrawn="1"/>
              </p:nvGrpSpPr>
              <p:grpSpPr>
                <a:xfrm>
                  <a:off x="-2652453" y="866772"/>
                  <a:ext cx="294076" cy="231526"/>
                  <a:chOff x="-3310843" y="700986"/>
                  <a:chExt cx="182598" cy="143759"/>
                </a:xfrm>
              </p:grpSpPr>
              <p:grpSp>
                <p:nvGrpSpPr>
                  <p:cNvPr id="44" name="Groep 43">
                    <a:extLst>
                      <a:ext uri="{FF2B5EF4-FFF2-40B4-BE49-F238E27FC236}">
                        <a16:creationId xmlns:a16="http://schemas.microsoft.com/office/drawing/2014/main" id="{F77E6DCB-0625-481A-BD99-D2C9A51954D8}"/>
                      </a:ext>
                    </a:extLst>
                  </p:cNvPr>
                  <p:cNvGrpSpPr/>
                  <p:nvPr userDrawn="1"/>
                </p:nvGrpSpPr>
                <p:grpSpPr>
                  <a:xfrm>
                    <a:off x="-3310843" y="700986"/>
                    <a:ext cx="182598" cy="143759"/>
                    <a:chOff x="-3310843" y="700986"/>
                    <a:chExt cx="182598" cy="143759"/>
                  </a:xfrm>
                </p:grpSpPr>
                <p:cxnSp>
                  <p:nvCxnSpPr>
                    <p:cNvPr id="48" name="Rechte verbindingslijn 47">
                      <a:extLst>
                        <a:ext uri="{FF2B5EF4-FFF2-40B4-BE49-F238E27FC236}">
                          <a16:creationId xmlns:a16="http://schemas.microsoft.com/office/drawing/2014/main" id="{7BE76351-6A99-4948-8B32-27A6D6E15D39}"/>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49" name="Rechte verbindingslijn 48">
                      <a:extLst>
                        <a:ext uri="{FF2B5EF4-FFF2-40B4-BE49-F238E27FC236}">
                          <a16:creationId xmlns:a16="http://schemas.microsoft.com/office/drawing/2014/main" id="{DC4FEEE3-4265-4C64-9468-FBE0BB8EB64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87E50978-BD2D-4B4F-935B-0EC40F64E3A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9C29ABA5-68D2-4C94-8DE1-7E20D4ECD15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6952FC7D-9630-4B97-8EE2-B99262A487E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5" name="Groep 44">
                    <a:extLst>
                      <a:ext uri="{FF2B5EF4-FFF2-40B4-BE49-F238E27FC236}">
                        <a16:creationId xmlns:a16="http://schemas.microsoft.com/office/drawing/2014/main" id="{B06C2143-57C9-486F-B0AE-B9858B2B0E74}"/>
                      </a:ext>
                    </a:extLst>
                  </p:cNvPr>
                  <p:cNvGrpSpPr/>
                  <p:nvPr userDrawn="1"/>
                </p:nvGrpSpPr>
                <p:grpSpPr>
                  <a:xfrm flipH="1">
                    <a:off x="-3310774" y="735854"/>
                    <a:ext cx="88801" cy="72568"/>
                    <a:chOff x="-2091059" y="1395403"/>
                    <a:chExt cx="157316" cy="128558"/>
                  </a:xfrm>
                </p:grpSpPr>
                <p:sp>
                  <p:nvSpPr>
                    <p:cNvPr id="46" name="Rechthoek 45">
                      <a:extLst>
                        <a:ext uri="{FF2B5EF4-FFF2-40B4-BE49-F238E27FC236}">
                          <a16:creationId xmlns:a16="http://schemas.microsoft.com/office/drawing/2014/main" id="{265BCCAF-45F1-4938-B5C6-D32F2360567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7" name="Pijl: punthaak 43">
                      <a:extLst>
                        <a:ext uri="{FF2B5EF4-FFF2-40B4-BE49-F238E27FC236}">
                          <a16:creationId xmlns:a16="http://schemas.microsoft.com/office/drawing/2014/main" id="{354DF70E-D615-43B8-B34A-757E16BBC52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40" name="Rechthoek 39">
                <a:extLst>
                  <a:ext uri="{FF2B5EF4-FFF2-40B4-BE49-F238E27FC236}">
                    <a16:creationId xmlns:a16="http://schemas.microsoft.com/office/drawing/2014/main" id="{A03E8A52-AE3C-4F83-8061-F3EDD2C32B3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41" name="Rechthoek 40">
                <a:extLst>
                  <a:ext uri="{FF2B5EF4-FFF2-40B4-BE49-F238E27FC236}">
                    <a16:creationId xmlns:a16="http://schemas.microsoft.com/office/drawing/2014/main" id="{3A8CF59A-490E-46FB-8B8B-FC616F27A28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20" name="Rechte verbindingslijn 19">
              <a:extLst>
                <a:ext uri="{FF2B5EF4-FFF2-40B4-BE49-F238E27FC236}">
                  <a16:creationId xmlns:a16="http://schemas.microsoft.com/office/drawing/2014/main" id="{EB7C4994-EBCA-4316-870C-E57D177BA81D}"/>
                </a:ext>
              </a:extLst>
            </p:cNvPr>
            <p:cNvCxnSpPr>
              <a:cxnSpLocks/>
            </p:cNvCxnSpPr>
            <p:nvPr userDrawn="1"/>
          </p:nvCxnSpPr>
          <p:spPr>
            <a:xfrm>
              <a:off x="-3419346" y="1020931"/>
              <a:ext cx="3176013" cy="0"/>
            </a:xfrm>
            <a:prstGeom prst="line">
              <a:avLst/>
            </a:prstGeom>
            <a:noFill/>
            <a:ln w="3175" cap="flat" cmpd="sng" algn="ctr">
              <a:solidFill>
                <a:schemeClr val="tx1"/>
              </a:solidFill>
              <a:prstDash val="solid"/>
            </a:ln>
            <a:effectLst/>
          </p:spPr>
        </p:cxnSp>
        <p:sp>
          <p:nvSpPr>
            <p:cNvPr id="21" name="Rechthoek 20">
              <a:extLst>
                <a:ext uri="{FF2B5EF4-FFF2-40B4-BE49-F238E27FC236}">
                  <a16:creationId xmlns:a16="http://schemas.microsoft.com/office/drawing/2014/main" id="{BD4E80FE-2A82-45EF-9064-4DB9C7BA61DA}"/>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10000"/>
                </a:lnSpc>
                <a:spcBef>
                  <a:spcPts val="0"/>
                </a:spcBef>
                <a:spcAft>
                  <a:spcPts val="0"/>
                </a:spcAft>
                <a:buClr>
                  <a:schemeClr val="accent2"/>
                </a:buClr>
                <a:buSzTx/>
                <a:buFontTx/>
                <a:buNone/>
                <a:tabLst/>
                <a:defRPr/>
              </a:pPr>
              <a:r>
                <a:rPr lang="nl-NL" sz="2400" kern="1200" dirty="0">
                  <a:solidFill>
                    <a:schemeClr val="bg2"/>
                  </a:solidFill>
                  <a:latin typeface="Calibri" panose="020F0502020204030204" pitchFamily="34" charset="0"/>
                  <a:ea typeface="+mn-ea"/>
                  <a:cs typeface="Calibri" panose="020F0502020204030204" pitchFamily="34" charset="0"/>
                </a:rPr>
                <a:t>Kopniveau</a:t>
              </a:r>
              <a:endParaRPr lang="nl-NL" sz="2400" kern="1200" noProof="0" dirty="0">
                <a:solidFill>
                  <a:schemeClr val="bg2"/>
                </a:solidFill>
                <a:latin typeface="Calibri" panose="020F0502020204030204" pitchFamily="34" charset="0"/>
                <a:ea typeface="+mn-ea"/>
                <a:cs typeface="Calibri" panose="020F0502020204030204" pitchFamily="34" charset="0"/>
              </a:endParaRPr>
            </a:p>
          </p:txBody>
        </p:sp>
        <p:sp>
          <p:nvSpPr>
            <p:cNvPr id="22" name="Ovaal 21">
              <a:extLst>
                <a:ext uri="{FF2B5EF4-FFF2-40B4-BE49-F238E27FC236}">
                  <a16:creationId xmlns:a16="http://schemas.microsoft.com/office/drawing/2014/main" id="{A9A206AE-3B43-4997-8894-8545226520EF}"/>
                </a:ext>
              </a:extLst>
            </p:cNvPr>
            <p:cNvSpPr/>
            <p:nvPr userDrawn="1"/>
          </p:nvSpPr>
          <p:spPr>
            <a:xfrm>
              <a:off x="-3425006" y="2091065"/>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3" name="Rechthoek 22">
              <a:extLst>
                <a:ext uri="{FF2B5EF4-FFF2-40B4-BE49-F238E27FC236}">
                  <a16:creationId xmlns:a16="http://schemas.microsoft.com/office/drawing/2014/main" id="{35CC1374-5A66-4B67-AF8D-1486BC8F64B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0" marR="0" lvl="3" indent="-18000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nl-NL" sz="2400" kern="1200" noProof="0" dirty="0">
                  <a:solidFill>
                    <a:schemeClr val="tx2"/>
                  </a:solidFill>
                  <a:latin typeface="Calibri" panose="020F0502020204030204" pitchFamily="34" charset="0"/>
                  <a:ea typeface="+mn-ea"/>
                  <a:cs typeface="Calibri" panose="020F0502020204030204" pitchFamily="34" charset="0"/>
                </a:rPr>
                <a:t>Tweede niveau</a:t>
              </a:r>
              <a:endParaRPr lang="nl-NL" sz="2400" b="1" kern="1200" noProof="0" dirty="0">
                <a:solidFill>
                  <a:schemeClr val="accent2"/>
                </a:solidFill>
                <a:latin typeface="+mn-lt"/>
                <a:ea typeface="+mn-ea"/>
                <a:cs typeface="+mn-cs"/>
              </a:endParaRPr>
            </a:p>
          </p:txBody>
        </p:sp>
        <p:sp>
          <p:nvSpPr>
            <p:cNvPr id="24" name="Ovaal 23">
              <a:extLst>
                <a:ext uri="{FF2B5EF4-FFF2-40B4-BE49-F238E27FC236}">
                  <a16:creationId xmlns:a16="http://schemas.microsoft.com/office/drawing/2014/main" id="{E4F4B783-DDFB-4507-AFC4-D74E6AE8402F}"/>
                </a:ext>
              </a:extLst>
            </p:cNvPr>
            <p:cNvSpPr/>
            <p:nvPr userDrawn="1"/>
          </p:nvSpPr>
          <p:spPr>
            <a:xfrm>
              <a:off x="-3425006" y="2465241"/>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5" name="Rechthoek 24">
              <a:extLst>
                <a:ext uri="{FF2B5EF4-FFF2-40B4-BE49-F238E27FC236}">
                  <a16:creationId xmlns:a16="http://schemas.microsoft.com/office/drawing/2014/main" id="{E0611044-0E9E-43F2-B4B5-3226A30827B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360000" marR="0" lvl="3" indent="-180000" algn="l" defTabSz="914400" rtl="0" eaLnBrk="1" fontAlgn="auto" latinLnBrk="0" hangingPunct="1">
                <a:lnSpc>
                  <a:spcPct val="100000"/>
                </a:lnSpc>
                <a:spcBef>
                  <a:spcPts val="600"/>
                </a:spcBef>
                <a:spcAft>
                  <a:spcPts val="300"/>
                </a:spcAft>
                <a:buClrTx/>
                <a:buSzTx/>
                <a:buFont typeface="Calibri" panose="020F0502020204030204" pitchFamily="34" charset="0"/>
                <a:buChar char="‐"/>
                <a:tabLst/>
                <a:defRPr/>
              </a:pPr>
              <a:r>
                <a:rPr lang="nl-NL" sz="2400" kern="1200" noProof="0" dirty="0">
                  <a:solidFill>
                    <a:schemeClr val="tx2"/>
                  </a:solidFill>
                  <a:latin typeface="Calibri" panose="020F0502020204030204" pitchFamily="34" charset="0"/>
                  <a:ea typeface="+mn-ea"/>
                  <a:cs typeface="Calibri" panose="020F0502020204030204" pitchFamily="34" charset="0"/>
                </a:rPr>
                <a:t>Derde niveau</a:t>
              </a:r>
              <a:endParaRPr lang="nl-NL" sz="2400" b="1" kern="1200" noProof="0" dirty="0">
                <a:solidFill>
                  <a:schemeClr val="accent2"/>
                </a:solidFill>
                <a:latin typeface="+mn-lt"/>
                <a:ea typeface="+mn-ea"/>
                <a:cs typeface="+mn-cs"/>
              </a:endParaRPr>
            </a:p>
          </p:txBody>
        </p:sp>
        <p:sp>
          <p:nvSpPr>
            <p:cNvPr id="26" name="Ovaal 25">
              <a:extLst>
                <a:ext uri="{FF2B5EF4-FFF2-40B4-BE49-F238E27FC236}">
                  <a16:creationId xmlns:a16="http://schemas.microsoft.com/office/drawing/2014/main" id="{BE1AEAC6-B72B-4980-BE58-F3C15585662B}"/>
                </a:ext>
              </a:extLst>
            </p:cNvPr>
            <p:cNvSpPr/>
            <p:nvPr userDrawn="1"/>
          </p:nvSpPr>
          <p:spPr>
            <a:xfrm>
              <a:off x="-3425006" y="2837886"/>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7" name="Rechthoek 26">
              <a:extLst>
                <a:ext uri="{FF2B5EF4-FFF2-40B4-BE49-F238E27FC236}">
                  <a16:creationId xmlns:a16="http://schemas.microsoft.com/office/drawing/2014/main" id="{D8AB3394-4B15-48B1-90CE-1A28F0722D3A}"/>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540000" marR="0" lvl="3" indent="-180000" algn="l" defTabSz="914400" rtl="0" eaLnBrk="1" fontAlgn="auto" latinLnBrk="0" hangingPunct="1">
                <a:lnSpc>
                  <a:spcPct val="100000"/>
                </a:lnSpc>
                <a:spcBef>
                  <a:spcPts val="600"/>
                </a:spcBef>
                <a:spcAft>
                  <a:spcPts val="300"/>
                </a:spcAft>
                <a:buClrTx/>
                <a:buSzTx/>
                <a:buFont typeface="Calibri" panose="020F0502020204030204" pitchFamily="34" charset="0"/>
                <a:buChar char="‐"/>
                <a:tabLst/>
                <a:defRPr/>
              </a:pPr>
              <a:r>
                <a:rPr lang="nl-NL" sz="2400" kern="1200" noProof="0" dirty="0">
                  <a:solidFill>
                    <a:schemeClr val="tx2"/>
                  </a:solidFill>
                  <a:latin typeface="Calibri" panose="020F0502020204030204" pitchFamily="34" charset="0"/>
                  <a:ea typeface="+mn-ea"/>
                  <a:cs typeface="Calibri" panose="020F0502020204030204" pitchFamily="34" charset="0"/>
                </a:rPr>
                <a:t>Vierde niveau</a:t>
              </a:r>
              <a:endParaRPr lang="nl-NL" sz="2400" b="1" kern="1200" noProof="0" dirty="0">
                <a:solidFill>
                  <a:schemeClr val="accent2"/>
                </a:solidFill>
                <a:latin typeface="+mn-lt"/>
                <a:ea typeface="+mn-ea"/>
                <a:cs typeface="+mn-cs"/>
              </a:endParaRPr>
            </a:p>
          </p:txBody>
        </p:sp>
        <p:sp>
          <p:nvSpPr>
            <p:cNvPr id="28" name="Ovaal 27">
              <a:extLst>
                <a:ext uri="{FF2B5EF4-FFF2-40B4-BE49-F238E27FC236}">
                  <a16:creationId xmlns:a16="http://schemas.microsoft.com/office/drawing/2014/main" id="{EAE8FED3-E44C-4AFA-A5DE-3EA030EF9215}"/>
                </a:ext>
              </a:extLst>
            </p:cNvPr>
            <p:cNvSpPr/>
            <p:nvPr userDrawn="1"/>
          </p:nvSpPr>
          <p:spPr>
            <a:xfrm>
              <a:off x="-3425006" y="3221492"/>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29" name="Rechthoek 28">
              <a:extLst>
                <a:ext uri="{FF2B5EF4-FFF2-40B4-BE49-F238E27FC236}">
                  <a16:creationId xmlns:a16="http://schemas.microsoft.com/office/drawing/2014/main" id="{573B7FDE-ABAB-4FF1-ACF9-86131B45B6CF}"/>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grpSp>
        <p:nvGrpSpPr>
          <p:cNvPr id="120" name="Groep 119"/>
          <p:cNvGrpSpPr/>
          <p:nvPr userDrawn="1"/>
        </p:nvGrpSpPr>
        <p:grpSpPr>
          <a:xfrm>
            <a:off x="12391601" y="0"/>
            <a:ext cx="3549439" cy="2649915"/>
            <a:chOff x="12391601" y="0"/>
            <a:chExt cx="3549439" cy="2649915"/>
          </a:xfrm>
        </p:grpSpPr>
        <p:sp>
          <p:nvSpPr>
            <p:cNvPr id="121" name="Rechthoek 120">
              <a:extLst>
                <a:ext uri="{FF2B5EF4-FFF2-40B4-BE49-F238E27FC236}">
                  <a16:creationId xmlns:a16="http://schemas.microsoft.com/office/drawing/2014/main" id="{B96E3548-D790-46AA-A627-4328DAFD98C3}"/>
                </a:ext>
              </a:extLst>
            </p:cNvPr>
            <p:cNvSpPr/>
            <p:nvPr userDrawn="1"/>
          </p:nvSpPr>
          <p:spPr>
            <a:xfrm>
              <a:off x="12397262" y="0"/>
              <a:ext cx="35437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invoegen/veranderen</a:t>
              </a:r>
            </a:p>
          </p:txBody>
        </p:sp>
        <p:sp>
          <p:nvSpPr>
            <p:cNvPr id="122" name="Ovaal 121">
              <a:extLst>
                <a:ext uri="{FF2B5EF4-FFF2-40B4-BE49-F238E27FC236}">
                  <a16:creationId xmlns:a16="http://schemas.microsoft.com/office/drawing/2014/main" id="{FB6FD88A-0CA2-4776-81C1-398394997475}"/>
                </a:ext>
              </a:extLst>
            </p:cNvPr>
            <p:cNvSpPr/>
            <p:nvPr userDrawn="1"/>
          </p:nvSpPr>
          <p:spPr>
            <a:xfrm>
              <a:off x="12391601"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23" name="Rechte verbindingslijn 122">
              <a:extLst>
                <a:ext uri="{FF2B5EF4-FFF2-40B4-BE49-F238E27FC236}">
                  <a16:creationId xmlns:a16="http://schemas.microsoft.com/office/drawing/2014/main" id="{58BB209A-E15B-4201-8BB3-4C1BA5EE725D}"/>
                </a:ext>
              </a:extLst>
            </p:cNvPr>
            <p:cNvCxnSpPr>
              <a:cxnSpLocks/>
            </p:cNvCxnSpPr>
            <p:nvPr userDrawn="1"/>
          </p:nvCxnSpPr>
          <p:spPr>
            <a:xfrm>
              <a:off x="12397261" y="241635"/>
              <a:ext cx="3178017" cy="0"/>
            </a:xfrm>
            <a:prstGeom prst="line">
              <a:avLst/>
            </a:prstGeom>
            <a:noFill/>
            <a:ln w="3175" cap="flat" cmpd="sng" algn="ctr">
              <a:solidFill>
                <a:schemeClr val="tx1"/>
              </a:solidFill>
              <a:prstDash val="solid"/>
            </a:ln>
            <a:effectLst/>
          </p:spPr>
        </p:cxnSp>
        <p:cxnSp>
          <p:nvCxnSpPr>
            <p:cNvPr id="124" name="Rechte verbindingslijn 123">
              <a:extLst>
                <a:ext uri="{FF2B5EF4-FFF2-40B4-BE49-F238E27FC236}">
                  <a16:creationId xmlns:a16="http://schemas.microsoft.com/office/drawing/2014/main" id="{55D4F099-BF61-4CBE-95F6-EAEF57A2FADA}"/>
                </a:ext>
              </a:extLst>
            </p:cNvPr>
            <p:cNvCxnSpPr>
              <a:cxnSpLocks/>
            </p:cNvCxnSpPr>
            <p:nvPr userDrawn="1"/>
          </p:nvCxnSpPr>
          <p:spPr>
            <a:xfrm>
              <a:off x="12397261" y="1728059"/>
              <a:ext cx="3178017" cy="0"/>
            </a:xfrm>
            <a:prstGeom prst="line">
              <a:avLst/>
            </a:prstGeom>
            <a:noFill/>
            <a:ln w="3175" cap="flat" cmpd="sng" algn="ctr">
              <a:solidFill>
                <a:schemeClr val="tx1"/>
              </a:solidFill>
              <a:prstDash val="solid"/>
            </a:ln>
            <a:effectLst/>
          </p:spPr>
        </p:cxnSp>
        <p:sp>
          <p:nvSpPr>
            <p:cNvPr id="125" name="Rechthoek 124">
              <a:extLst>
                <a:ext uri="{FF2B5EF4-FFF2-40B4-BE49-F238E27FC236}">
                  <a16:creationId xmlns:a16="http://schemas.microsoft.com/office/drawing/2014/main" id="{F3D20B1E-624D-41BD-B4AE-D66F47203B7F}"/>
                </a:ext>
              </a:extLst>
            </p:cNvPr>
            <p:cNvSpPr/>
            <p:nvPr userDrawn="1"/>
          </p:nvSpPr>
          <p:spPr>
            <a:xfrm>
              <a:off x="12757282"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26" name="Ovaal 125">
              <a:extLst>
                <a:ext uri="{FF2B5EF4-FFF2-40B4-BE49-F238E27FC236}">
                  <a16:creationId xmlns:a16="http://schemas.microsoft.com/office/drawing/2014/main" id="{CB5C25AB-65A8-4183-A865-771EFAC35249}"/>
                </a:ext>
              </a:extLst>
            </p:cNvPr>
            <p:cNvSpPr/>
            <p:nvPr userDrawn="1"/>
          </p:nvSpPr>
          <p:spPr>
            <a:xfrm>
              <a:off x="12391601" y="185652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27" name="Rechthoek 126">
              <a:extLst>
                <a:ext uri="{FF2B5EF4-FFF2-40B4-BE49-F238E27FC236}">
                  <a16:creationId xmlns:a16="http://schemas.microsoft.com/office/drawing/2014/main" id="{9F486FE2-B2BA-4234-87E4-13E2A274BC6B}"/>
                </a:ext>
              </a:extLst>
            </p:cNvPr>
            <p:cNvSpPr/>
            <p:nvPr userDrawn="1"/>
          </p:nvSpPr>
          <p:spPr>
            <a:xfrm>
              <a:off x="12757282" y="1922587"/>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28" name="Groep 127">
              <a:extLst>
                <a:ext uri="{FF2B5EF4-FFF2-40B4-BE49-F238E27FC236}">
                  <a16:creationId xmlns:a16="http://schemas.microsoft.com/office/drawing/2014/main" id="{C1010A2B-313F-40A6-8617-FCF5CD51C972}"/>
                </a:ext>
              </a:extLst>
            </p:cNvPr>
            <p:cNvGrpSpPr/>
            <p:nvPr userDrawn="1"/>
          </p:nvGrpSpPr>
          <p:grpSpPr>
            <a:xfrm>
              <a:off x="12757282" y="1291752"/>
              <a:ext cx="294789" cy="318834"/>
              <a:chOff x="14466489" y="1001522"/>
              <a:chExt cx="290627" cy="314333"/>
            </a:xfrm>
          </p:grpSpPr>
          <p:sp>
            <p:nvSpPr>
              <p:cNvPr id="134" name="Rechthoek 133">
                <a:extLst>
                  <a:ext uri="{FF2B5EF4-FFF2-40B4-BE49-F238E27FC236}">
                    <a16:creationId xmlns:a16="http://schemas.microsoft.com/office/drawing/2014/main" id="{F59DB5BE-54BE-4445-8DF4-6A2DD5F3F5E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5" name="Ovaal 134">
                <a:extLst>
                  <a:ext uri="{FF2B5EF4-FFF2-40B4-BE49-F238E27FC236}">
                    <a16:creationId xmlns:a16="http://schemas.microsoft.com/office/drawing/2014/main" id="{3FCA0842-BEFA-407A-B915-D29F06D67D2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6" name="Vrije vorm: vorm 110">
                <a:extLst>
                  <a:ext uri="{FF2B5EF4-FFF2-40B4-BE49-F238E27FC236}">
                    <a16:creationId xmlns:a16="http://schemas.microsoft.com/office/drawing/2014/main" id="{3397FDB6-C274-476E-8C08-D285B88D0BC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7" name="Rechthoek: afgeronde hoeken 111">
                <a:extLst>
                  <a:ext uri="{FF2B5EF4-FFF2-40B4-BE49-F238E27FC236}">
                    <a16:creationId xmlns:a16="http://schemas.microsoft.com/office/drawing/2014/main" id="{E0CC1444-6017-46F3-A2AD-544F881C185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8" name="Rechte verbindingslijn 137">
                <a:extLst>
                  <a:ext uri="{FF2B5EF4-FFF2-40B4-BE49-F238E27FC236}">
                    <a16:creationId xmlns:a16="http://schemas.microsoft.com/office/drawing/2014/main" id="{22075636-4B77-4FB6-9909-F3079693968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9" name="Rechte verbindingslijn 138">
                <a:extLst>
                  <a:ext uri="{FF2B5EF4-FFF2-40B4-BE49-F238E27FC236}">
                    <a16:creationId xmlns:a16="http://schemas.microsoft.com/office/drawing/2014/main" id="{AB70EE25-A258-4AF3-B355-6E9EAB24BF1C}"/>
                  </a:ext>
                </a:extLst>
              </p:cNvPr>
              <p:cNvCxnSpPr>
                <a:cxnSpLocks/>
                <a:stCxn id="13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129" name="Rechte verbindingslijn 128">
              <a:extLst>
                <a:ext uri="{FF2B5EF4-FFF2-40B4-BE49-F238E27FC236}">
                  <a16:creationId xmlns:a16="http://schemas.microsoft.com/office/drawing/2014/main" id="{431CA1A9-EC79-49FA-9C45-6E278FB96310}"/>
                </a:ext>
              </a:extLst>
            </p:cNvPr>
            <p:cNvCxnSpPr>
              <a:cxnSpLocks/>
            </p:cNvCxnSpPr>
            <p:nvPr userDrawn="1"/>
          </p:nvCxnSpPr>
          <p:spPr>
            <a:xfrm>
              <a:off x="12397261" y="2649915"/>
              <a:ext cx="3178017" cy="0"/>
            </a:xfrm>
            <a:prstGeom prst="line">
              <a:avLst/>
            </a:prstGeom>
            <a:noFill/>
            <a:ln w="3175" cap="flat" cmpd="sng" algn="ctr">
              <a:solidFill>
                <a:schemeClr val="tx1"/>
              </a:solidFill>
              <a:prstDash val="solid"/>
            </a:ln>
            <a:effectLst/>
          </p:spPr>
        </p:cxnSp>
        <p:grpSp>
          <p:nvGrpSpPr>
            <p:cNvPr id="130" name="Groep 129">
              <a:extLst>
                <a:ext uri="{FF2B5EF4-FFF2-40B4-BE49-F238E27FC236}">
                  <a16:creationId xmlns:a16="http://schemas.microsoft.com/office/drawing/2014/main" id="{7EA98582-806C-4ABD-B4D1-6426842B28BA}"/>
                </a:ext>
              </a:extLst>
            </p:cNvPr>
            <p:cNvGrpSpPr/>
            <p:nvPr userDrawn="1"/>
          </p:nvGrpSpPr>
          <p:grpSpPr>
            <a:xfrm>
              <a:off x="12757282" y="2296644"/>
              <a:ext cx="825500" cy="209550"/>
              <a:chOff x="13504624" y="2444818"/>
              <a:chExt cx="825500" cy="209550"/>
            </a:xfrm>
          </p:grpSpPr>
          <p:sp>
            <p:nvSpPr>
              <p:cNvPr id="131" name="Rechthoek 130">
                <a:extLst>
                  <a:ext uri="{FF2B5EF4-FFF2-40B4-BE49-F238E27FC236}">
                    <a16:creationId xmlns:a16="http://schemas.microsoft.com/office/drawing/2014/main" id="{5DF54E48-C667-4467-82B1-5626B8565FB1}"/>
                  </a:ext>
                </a:extLst>
              </p:cNvPr>
              <p:cNvSpPr/>
              <p:nvPr userDrawn="1"/>
            </p:nvSpPr>
            <p:spPr>
              <a:xfrm>
                <a:off x="13504624" y="2444818"/>
                <a:ext cx="825500" cy="209550"/>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2"/>
                    </a:solidFill>
                    <a:latin typeface="Arial" panose="020B0604020202020204" pitchFamily="34" charset="0"/>
                    <a:cs typeface="Arial" panose="020B0604020202020204" pitchFamily="34" charset="0"/>
                  </a:rPr>
                  <a:t>Invoegen</a:t>
                </a:r>
              </a:p>
            </p:txBody>
          </p:sp>
          <p:cxnSp>
            <p:nvCxnSpPr>
              <p:cNvPr id="132" name="Rechte verbindingslijn 131">
                <a:extLst>
                  <a:ext uri="{FF2B5EF4-FFF2-40B4-BE49-F238E27FC236}">
                    <a16:creationId xmlns:a16="http://schemas.microsoft.com/office/drawing/2014/main" id="{EB7BD190-25CA-4AD5-B253-9115D53D299C}"/>
                  </a:ext>
                </a:extLst>
              </p:cNvPr>
              <p:cNvCxnSpPr/>
              <p:nvPr userDrawn="1"/>
            </p:nvCxnSpPr>
            <p:spPr>
              <a:xfrm>
                <a:off x="14155269" y="2477218"/>
                <a:ext cx="0" cy="142717"/>
              </a:xfrm>
              <a:prstGeom prst="line">
                <a:avLst/>
              </a:prstGeom>
              <a:noFill/>
              <a:ln w="3175" cap="flat" cmpd="sng" algn="ctr">
                <a:solidFill>
                  <a:srgbClr val="44546A"/>
                </a:solidFill>
                <a:prstDash val="solid"/>
              </a:ln>
              <a:effectLst/>
            </p:spPr>
          </p:cxnSp>
          <p:sp>
            <p:nvSpPr>
              <p:cNvPr id="133" name="Gelijkbenige driehoek 132">
                <a:extLst>
                  <a:ext uri="{FF2B5EF4-FFF2-40B4-BE49-F238E27FC236}">
                    <a16:creationId xmlns:a16="http://schemas.microsoft.com/office/drawing/2014/main" id="{2C1031AF-BAE0-41F4-A3A8-94D85A694356}"/>
                  </a:ext>
                </a:extLst>
              </p:cNvPr>
              <p:cNvSpPr/>
              <p:nvPr userDrawn="1"/>
            </p:nvSpPr>
            <p:spPr>
              <a:xfrm rot="10800000">
                <a:off x="14196089" y="2528872"/>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Tree>
    <p:extLst>
      <p:ext uri="{BB962C8B-B14F-4D97-AF65-F5344CB8AC3E}">
        <p14:creationId xmlns:p14="http://schemas.microsoft.com/office/powerpoint/2010/main" val="343609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kstdia 2 kolommen">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2"/>
          </p:nvPr>
        </p:nvSpPr>
        <p:spPr>
          <a:xfrm>
            <a:off x="540000" y="540000"/>
            <a:ext cx="11109600" cy="5652000"/>
          </a:xfrm>
          <a:solidFill>
            <a:schemeClr val="bg1">
              <a:lumMod val="95000"/>
            </a:schemeClr>
          </a:solidFill>
        </p:spPr>
        <p:txBody>
          <a:bodyPr/>
          <a:lstStyle/>
          <a:p>
            <a:r>
              <a:rPr lang="nl-NL"/>
              <a:t>Klik op het pictogram als u een afbeelding wilt toevoegen</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8800" y="6422400"/>
            <a:ext cx="1886400" cy="208715"/>
          </a:xfrm>
          <a:prstGeom prst="rect">
            <a:avLst/>
          </a:prstGeom>
        </p:spPr>
      </p:pic>
      <p:sp>
        <p:nvSpPr>
          <p:cNvPr id="9" name="Tijdelijke aanduiding voor voettekst 4"/>
          <p:cNvSpPr>
            <a:spLocks noGrp="1"/>
          </p:cNvSpPr>
          <p:nvPr>
            <p:ph type="ftr" sz="quarter" idx="3"/>
          </p:nvPr>
        </p:nvSpPr>
        <p:spPr>
          <a:xfrm>
            <a:off x="540000" y="6357822"/>
            <a:ext cx="3860297" cy="365210"/>
          </a:xfrm>
          <a:prstGeom prst="rect">
            <a:avLst/>
          </a:prstGeom>
        </p:spPr>
        <p:txBody>
          <a:bodyPr lIns="0" tIns="0" rIns="0" bIns="0" anchor="ctr" anchorCtr="0"/>
          <a:lstStyle>
            <a:lvl1pPr algn="l">
              <a:defRPr sz="1200">
                <a:solidFill>
                  <a:schemeClr val="tx2"/>
                </a:solidFill>
                <a:latin typeface="Calibri" panose="020F0502020204030204" pitchFamily="34" charset="0"/>
                <a:cs typeface="Calibri" panose="020F0502020204030204" pitchFamily="34" charset="0"/>
              </a:defRPr>
            </a:lvl1pPr>
          </a:lstStyle>
          <a:p>
            <a:r>
              <a:rPr lang="nl-NL"/>
              <a:t>Instructiepresentatie registratie toegepaste verplichte zorg</a:t>
            </a:r>
            <a:endParaRPr lang="nl-NL" dirty="0"/>
          </a:p>
        </p:txBody>
      </p:sp>
      <p:sp>
        <p:nvSpPr>
          <p:cNvPr id="10" name="Tijdelijke aanduiding voor dianummer 5"/>
          <p:cNvSpPr>
            <a:spLocks noGrp="1"/>
          </p:cNvSpPr>
          <p:nvPr>
            <p:ph type="sldNum" sz="quarter" idx="4"/>
          </p:nvPr>
        </p:nvSpPr>
        <p:spPr>
          <a:xfrm>
            <a:off x="218067" y="6357600"/>
            <a:ext cx="260515" cy="365210"/>
          </a:xfrm>
          <a:prstGeom prst="rect">
            <a:avLst/>
          </a:prstGeom>
        </p:spPr>
        <p:txBody>
          <a:bodyPr lIns="0" tIns="0" rIns="0" bIns="0" anchor="ctr" anchorCtr="0"/>
          <a:lstStyle>
            <a:lvl1pPr algn="l">
              <a:defRPr sz="1200">
                <a:solidFill>
                  <a:schemeClr val="tx2"/>
                </a:solidFill>
                <a:latin typeface="Calibri" panose="020F0502020204030204" pitchFamily="34" charset="0"/>
                <a:cs typeface="Calibri" panose="020F0502020204030204" pitchFamily="34" charset="0"/>
              </a:defRPr>
            </a:lvl1pPr>
          </a:lstStyle>
          <a:p>
            <a:fld id="{5074DD8C-847B-4205-B302-DBB7AC446D4E}" type="slidenum">
              <a:rPr lang="nl-NL" smtClean="0"/>
              <a:pPr/>
              <a:t>‹nr.›</a:t>
            </a:fld>
            <a:endParaRPr lang="nl-NL" dirty="0"/>
          </a:p>
        </p:txBody>
      </p:sp>
      <p:grpSp>
        <p:nvGrpSpPr>
          <p:cNvPr id="51" name="Groep 50"/>
          <p:cNvGrpSpPr/>
          <p:nvPr userDrawn="1"/>
        </p:nvGrpSpPr>
        <p:grpSpPr>
          <a:xfrm>
            <a:off x="12391601" y="0"/>
            <a:ext cx="3549439" cy="2649915"/>
            <a:chOff x="12391601" y="0"/>
            <a:chExt cx="3549439" cy="2649915"/>
          </a:xfrm>
        </p:grpSpPr>
        <p:sp>
          <p:nvSpPr>
            <p:cNvPr id="52" name="Rechthoek 51">
              <a:extLst>
                <a:ext uri="{FF2B5EF4-FFF2-40B4-BE49-F238E27FC236}">
                  <a16:creationId xmlns:a16="http://schemas.microsoft.com/office/drawing/2014/main" id="{B96E3548-D790-46AA-A627-4328DAFD98C3}"/>
                </a:ext>
              </a:extLst>
            </p:cNvPr>
            <p:cNvSpPr/>
            <p:nvPr userDrawn="1"/>
          </p:nvSpPr>
          <p:spPr>
            <a:xfrm>
              <a:off x="12397262" y="0"/>
              <a:ext cx="35437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invoegen/veranderen</a:t>
              </a:r>
            </a:p>
          </p:txBody>
        </p:sp>
        <p:sp>
          <p:nvSpPr>
            <p:cNvPr id="53" name="Ovaal 52">
              <a:extLst>
                <a:ext uri="{FF2B5EF4-FFF2-40B4-BE49-F238E27FC236}">
                  <a16:creationId xmlns:a16="http://schemas.microsoft.com/office/drawing/2014/main" id="{FB6FD88A-0CA2-4776-81C1-398394997475}"/>
                </a:ext>
              </a:extLst>
            </p:cNvPr>
            <p:cNvSpPr/>
            <p:nvPr userDrawn="1"/>
          </p:nvSpPr>
          <p:spPr>
            <a:xfrm>
              <a:off x="12391601"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54" name="Rechte verbindingslijn 53">
              <a:extLst>
                <a:ext uri="{FF2B5EF4-FFF2-40B4-BE49-F238E27FC236}">
                  <a16:creationId xmlns:a16="http://schemas.microsoft.com/office/drawing/2014/main" id="{58BB209A-E15B-4201-8BB3-4C1BA5EE725D}"/>
                </a:ext>
              </a:extLst>
            </p:cNvPr>
            <p:cNvCxnSpPr>
              <a:cxnSpLocks/>
            </p:cNvCxnSpPr>
            <p:nvPr userDrawn="1"/>
          </p:nvCxnSpPr>
          <p:spPr>
            <a:xfrm>
              <a:off x="12397261" y="241635"/>
              <a:ext cx="3178017" cy="0"/>
            </a:xfrm>
            <a:prstGeom prst="line">
              <a:avLst/>
            </a:prstGeom>
            <a:noFill/>
            <a:ln w="3175" cap="flat" cmpd="sng" algn="ctr">
              <a:solidFill>
                <a:schemeClr val="tx1"/>
              </a:solidFill>
              <a:prstDash val="solid"/>
            </a:ln>
            <a:effectLst/>
          </p:spPr>
        </p:cxnSp>
        <p:cxnSp>
          <p:nvCxnSpPr>
            <p:cNvPr id="55" name="Rechte verbindingslijn 54">
              <a:extLst>
                <a:ext uri="{FF2B5EF4-FFF2-40B4-BE49-F238E27FC236}">
                  <a16:creationId xmlns:a16="http://schemas.microsoft.com/office/drawing/2014/main" id="{55D4F099-BF61-4CBE-95F6-EAEF57A2FADA}"/>
                </a:ext>
              </a:extLst>
            </p:cNvPr>
            <p:cNvCxnSpPr>
              <a:cxnSpLocks/>
            </p:cNvCxnSpPr>
            <p:nvPr userDrawn="1"/>
          </p:nvCxnSpPr>
          <p:spPr>
            <a:xfrm>
              <a:off x="12397261" y="1728059"/>
              <a:ext cx="3178017" cy="0"/>
            </a:xfrm>
            <a:prstGeom prst="line">
              <a:avLst/>
            </a:prstGeom>
            <a:noFill/>
            <a:ln w="3175" cap="flat" cmpd="sng" algn="ctr">
              <a:solidFill>
                <a:schemeClr val="tx1"/>
              </a:solidFill>
              <a:prstDash val="solid"/>
            </a:ln>
            <a:effectLst/>
          </p:spPr>
        </p:cxnSp>
        <p:sp>
          <p:nvSpPr>
            <p:cNvPr id="56" name="Rechthoek 55">
              <a:extLst>
                <a:ext uri="{FF2B5EF4-FFF2-40B4-BE49-F238E27FC236}">
                  <a16:creationId xmlns:a16="http://schemas.microsoft.com/office/drawing/2014/main" id="{F3D20B1E-624D-41BD-B4AE-D66F47203B7F}"/>
                </a:ext>
              </a:extLst>
            </p:cNvPr>
            <p:cNvSpPr/>
            <p:nvPr userDrawn="1"/>
          </p:nvSpPr>
          <p:spPr>
            <a:xfrm>
              <a:off x="12757282"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57" name="Ovaal 56">
              <a:extLst>
                <a:ext uri="{FF2B5EF4-FFF2-40B4-BE49-F238E27FC236}">
                  <a16:creationId xmlns:a16="http://schemas.microsoft.com/office/drawing/2014/main" id="{CB5C25AB-65A8-4183-A865-771EFAC35249}"/>
                </a:ext>
              </a:extLst>
            </p:cNvPr>
            <p:cNvSpPr/>
            <p:nvPr userDrawn="1"/>
          </p:nvSpPr>
          <p:spPr>
            <a:xfrm>
              <a:off x="12391601" y="185652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8" name="Rechthoek 57">
              <a:extLst>
                <a:ext uri="{FF2B5EF4-FFF2-40B4-BE49-F238E27FC236}">
                  <a16:creationId xmlns:a16="http://schemas.microsoft.com/office/drawing/2014/main" id="{9F486FE2-B2BA-4234-87E4-13E2A274BC6B}"/>
                </a:ext>
              </a:extLst>
            </p:cNvPr>
            <p:cNvSpPr/>
            <p:nvPr userDrawn="1"/>
          </p:nvSpPr>
          <p:spPr>
            <a:xfrm>
              <a:off x="12757282" y="1922587"/>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59" name="Groep 58">
              <a:extLst>
                <a:ext uri="{FF2B5EF4-FFF2-40B4-BE49-F238E27FC236}">
                  <a16:creationId xmlns:a16="http://schemas.microsoft.com/office/drawing/2014/main" id="{C1010A2B-313F-40A6-8617-FCF5CD51C972}"/>
                </a:ext>
              </a:extLst>
            </p:cNvPr>
            <p:cNvGrpSpPr/>
            <p:nvPr userDrawn="1"/>
          </p:nvGrpSpPr>
          <p:grpSpPr>
            <a:xfrm>
              <a:off x="12757282" y="1291752"/>
              <a:ext cx="294789" cy="318834"/>
              <a:chOff x="14466489" y="1001522"/>
              <a:chExt cx="290627" cy="314333"/>
            </a:xfrm>
          </p:grpSpPr>
          <p:sp>
            <p:nvSpPr>
              <p:cNvPr id="65" name="Rechthoek 64">
                <a:extLst>
                  <a:ext uri="{FF2B5EF4-FFF2-40B4-BE49-F238E27FC236}">
                    <a16:creationId xmlns:a16="http://schemas.microsoft.com/office/drawing/2014/main" id="{F59DB5BE-54BE-4445-8DF4-6A2DD5F3F5E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66" name="Ovaal 65">
                <a:extLst>
                  <a:ext uri="{FF2B5EF4-FFF2-40B4-BE49-F238E27FC236}">
                    <a16:creationId xmlns:a16="http://schemas.microsoft.com/office/drawing/2014/main" id="{3FCA0842-BEFA-407A-B915-D29F06D67D2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7" name="Vrije vorm: vorm 110">
                <a:extLst>
                  <a:ext uri="{FF2B5EF4-FFF2-40B4-BE49-F238E27FC236}">
                    <a16:creationId xmlns:a16="http://schemas.microsoft.com/office/drawing/2014/main" id="{3397FDB6-C274-476E-8C08-D285B88D0BC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8" name="Rechthoek: afgeronde hoeken 111">
                <a:extLst>
                  <a:ext uri="{FF2B5EF4-FFF2-40B4-BE49-F238E27FC236}">
                    <a16:creationId xmlns:a16="http://schemas.microsoft.com/office/drawing/2014/main" id="{E0CC1444-6017-46F3-A2AD-544F881C185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69" name="Rechte verbindingslijn 68">
                <a:extLst>
                  <a:ext uri="{FF2B5EF4-FFF2-40B4-BE49-F238E27FC236}">
                    <a16:creationId xmlns:a16="http://schemas.microsoft.com/office/drawing/2014/main" id="{22075636-4B77-4FB6-9909-F3079693968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0" name="Rechte verbindingslijn 69">
                <a:extLst>
                  <a:ext uri="{FF2B5EF4-FFF2-40B4-BE49-F238E27FC236}">
                    <a16:creationId xmlns:a16="http://schemas.microsoft.com/office/drawing/2014/main" id="{AB70EE25-A258-4AF3-B355-6E9EAB24BF1C}"/>
                  </a:ext>
                </a:extLst>
              </p:cNvPr>
              <p:cNvCxnSpPr>
                <a:cxnSpLocks/>
                <a:stCxn id="6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60" name="Rechte verbindingslijn 59">
              <a:extLst>
                <a:ext uri="{FF2B5EF4-FFF2-40B4-BE49-F238E27FC236}">
                  <a16:creationId xmlns:a16="http://schemas.microsoft.com/office/drawing/2014/main" id="{431CA1A9-EC79-49FA-9C45-6E278FB96310}"/>
                </a:ext>
              </a:extLst>
            </p:cNvPr>
            <p:cNvCxnSpPr>
              <a:cxnSpLocks/>
            </p:cNvCxnSpPr>
            <p:nvPr userDrawn="1"/>
          </p:nvCxnSpPr>
          <p:spPr>
            <a:xfrm>
              <a:off x="12397261" y="2649915"/>
              <a:ext cx="3178017" cy="0"/>
            </a:xfrm>
            <a:prstGeom prst="line">
              <a:avLst/>
            </a:prstGeom>
            <a:noFill/>
            <a:ln w="3175" cap="flat" cmpd="sng" algn="ctr">
              <a:solidFill>
                <a:schemeClr val="tx1"/>
              </a:solidFill>
              <a:prstDash val="solid"/>
            </a:ln>
            <a:effectLst/>
          </p:spPr>
        </p:cxnSp>
        <p:grpSp>
          <p:nvGrpSpPr>
            <p:cNvPr id="61" name="Groep 60">
              <a:extLst>
                <a:ext uri="{FF2B5EF4-FFF2-40B4-BE49-F238E27FC236}">
                  <a16:creationId xmlns:a16="http://schemas.microsoft.com/office/drawing/2014/main" id="{7EA98582-806C-4ABD-B4D1-6426842B28BA}"/>
                </a:ext>
              </a:extLst>
            </p:cNvPr>
            <p:cNvGrpSpPr/>
            <p:nvPr userDrawn="1"/>
          </p:nvGrpSpPr>
          <p:grpSpPr>
            <a:xfrm>
              <a:off x="12757282" y="2296644"/>
              <a:ext cx="825500" cy="209550"/>
              <a:chOff x="13504624" y="2444818"/>
              <a:chExt cx="825500" cy="209550"/>
            </a:xfrm>
          </p:grpSpPr>
          <p:sp>
            <p:nvSpPr>
              <p:cNvPr id="62" name="Rechthoek 61">
                <a:extLst>
                  <a:ext uri="{FF2B5EF4-FFF2-40B4-BE49-F238E27FC236}">
                    <a16:creationId xmlns:a16="http://schemas.microsoft.com/office/drawing/2014/main" id="{5DF54E48-C667-4467-82B1-5626B8565FB1}"/>
                  </a:ext>
                </a:extLst>
              </p:cNvPr>
              <p:cNvSpPr/>
              <p:nvPr userDrawn="1"/>
            </p:nvSpPr>
            <p:spPr>
              <a:xfrm>
                <a:off x="13504624" y="2444818"/>
                <a:ext cx="825500" cy="209550"/>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2"/>
                    </a:solidFill>
                    <a:latin typeface="Arial" panose="020B0604020202020204" pitchFamily="34" charset="0"/>
                    <a:cs typeface="Arial" panose="020B0604020202020204" pitchFamily="34" charset="0"/>
                  </a:rPr>
                  <a:t>Invoegen</a:t>
                </a:r>
              </a:p>
            </p:txBody>
          </p:sp>
          <p:cxnSp>
            <p:nvCxnSpPr>
              <p:cNvPr id="63" name="Rechte verbindingslijn 62">
                <a:extLst>
                  <a:ext uri="{FF2B5EF4-FFF2-40B4-BE49-F238E27FC236}">
                    <a16:creationId xmlns:a16="http://schemas.microsoft.com/office/drawing/2014/main" id="{EB7BD190-25CA-4AD5-B253-9115D53D299C}"/>
                  </a:ext>
                </a:extLst>
              </p:cNvPr>
              <p:cNvCxnSpPr/>
              <p:nvPr userDrawn="1"/>
            </p:nvCxnSpPr>
            <p:spPr>
              <a:xfrm>
                <a:off x="14155269" y="2477218"/>
                <a:ext cx="0" cy="142717"/>
              </a:xfrm>
              <a:prstGeom prst="line">
                <a:avLst/>
              </a:prstGeom>
              <a:noFill/>
              <a:ln w="3175" cap="flat" cmpd="sng" algn="ctr">
                <a:solidFill>
                  <a:srgbClr val="44546A"/>
                </a:solidFill>
                <a:prstDash val="solid"/>
              </a:ln>
              <a:effectLst/>
            </p:spPr>
          </p:cxnSp>
          <p:sp>
            <p:nvSpPr>
              <p:cNvPr id="64" name="Gelijkbenige driehoek 63">
                <a:extLst>
                  <a:ext uri="{FF2B5EF4-FFF2-40B4-BE49-F238E27FC236}">
                    <a16:creationId xmlns:a16="http://schemas.microsoft.com/office/drawing/2014/main" id="{2C1031AF-BAE0-41F4-A3A8-94D85A694356}"/>
                  </a:ext>
                </a:extLst>
              </p:cNvPr>
              <p:cNvSpPr/>
              <p:nvPr userDrawn="1"/>
            </p:nvSpPr>
            <p:spPr>
              <a:xfrm rot="10800000">
                <a:off x="14196089" y="2528872"/>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Tree>
    <p:extLst>
      <p:ext uri="{BB962C8B-B14F-4D97-AF65-F5344CB8AC3E}">
        <p14:creationId xmlns:p14="http://schemas.microsoft.com/office/powerpoint/2010/main" val="2385476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ekstdia 2 kolomme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8800" y="6422400"/>
            <a:ext cx="1886400" cy="208715"/>
          </a:xfrm>
          <a:prstGeom prst="rect">
            <a:avLst/>
          </a:prstGeom>
        </p:spPr>
      </p:pic>
      <p:sp>
        <p:nvSpPr>
          <p:cNvPr id="9" name="Tijdelijke aanduiding voor voettekst 4"/>
          <p:cNvSpPr>
            <a:spLocks noGrp="1"/>
          </p:cNvSpPr>
          <p:nvPr>
            <p:ph type="ftr" sz="quarter" idx="3"/>
          </p:nvPr>
        </p:nvSpPr>
        <p:spPr>
          <a:xfrm>
            <a:off x="540000" y="6357822"/>
            <a:ext cx="3860297" cy="365210"/>
          </a:xfrm>
          <a:prstGeom prst="rect">
            <a:avLst/>
          </a:prstGeom>
        </p:spPr>
        <p:txBody>
          <a:bodyPr lIns="0" tIns="0" rIns="0" bIns="0" anchor="ctr" anchorCtr="0"/>
          <a:lstStyle>
            <a:lvl1pPr algn="l">
              <a:defRPr sz="1200">
                <a:solidFill>
                  <a:schemeClr val="tx2"/>
                </a:solidFill>
                <a:latin typeface="Calibri" panose="020F0502020204030204" pitchFamily="34" charset="0"/>
                <a:cs typeface="Calibri" panose="020F0502020204030204" pitchFamily="34" charset="0"/>
              </a:defRPr>
            </a:lvl1pPr>
          </a:lstStyle>
          <a:p>
            <a:r>
              <a:rPr lang="nl-NL"/>
              <a:t>Instructiepresentatie registratie toegepaste verplichte zorg</a:t>
            </a:r>
            <a:endParaRPr lang="nl-NL" dirty="0"/>
          </a:p>
        </p:txBody>
      </p:sp>
      <p:sp>
        <p:nvSpPr>
          <p:cNvPr id="10" name="Tijdelijke aanduiding voor dianummer 5"/>
          <p:cNvSpPr>
            <a:spLocks noGrp="1"/>
          </p:cNvSpPr>
          <p:nvPr>
            <p:ph type="sldNum" sz="quarter" idx="4"/>
          </p:nvPr>
        </p:nvSpPr>
        <p:spPr>
          <a:xfrm>
            <a:off x="218067" y="6357600"/>
            <a:ext cx="260515" cy="365210"/>
          </a:xfrm>
          <a:prstGeom prst="rect">
            <a:avLst/>
          </a:prstGeom>
        </p:spPr>
        <p:txBody>
          <a:bodyPr lIns="0" tIns="0" rIns="0" bIns="0" anchor="ctr" anchorCtr="0"/>
          <a:lstStyle>
            <a:lvl1pPr algn="l">
              <a:defRPr sz="1200">
                <a:solidFill>
                  <a:schemeClr val="tx2"/>
                </a:solidFill>
                <a:latin typeface="Calibri" panose="020F0502020204030204" pitchFamily="34" charset="0"/>
                <a:cs typeface="Calibri" panose="020F0502020204030204" pitchFamily="34" charset="0"/>
              </a:defRPr>
            </a:lvl1pPr>
          </a:lstStyle>
          <a:p>
            <a:fld id="{5074DD8C-847B-4205-B302-DBB7AC446D4E}" type="slidenum">
              <a:rPr lang="nl-NL" smtClean="0"/>
              <a:pPr/>
              <a:t>‹nr.›</a:t>
            </a:fld>
            <a:endParaRPr lang="nl-NL" dirty="0"/>
          </a:p>
        </p:txBody>
      </p:sp>
      <p:sp>
        <p:nvSpPr>
          <p:cNvPr id="6" name="Tijdelijke aanduiding voor afbeelding 4"/>
          <p:cNvSpPr>
            <a:spLocks noGrp="1"/>
          </p:cNvSpPr>
          <p:nvPr>
            <p:ph type="pic" sz="quarter" idx="13"/>
          </p:nvPr>
        </p:nvSpPr>
        <p:spPr>
          <a:xfrm>
            <a:off x="540000" y="540000"/>
            <a:ext cx="5292000" cy="5652000"/>
          </a:xfrm>
          <a:solidFill>
            <a:schemeClr val="bg1">
              <a:lumMod val="95000"/>
            </a:schemeClr>
          </a:solidFill>
        </p:spPr>
        <p:txBody>
          <a:bodyPr/>
          <a:lstStyle/>
          <a:p>
            <a:r>
              <a:rPr lang="nl-NL"/>
              <a:t>Klik op het pictogram als u een afbeelding wilt toevoegen</a:t>
            </a:r>
            <a:endParaRPr lang="nl-NL" dirty="0"/>
          </a:p>
        </p:txBody>
      </p:sp>
      <p:sp>
        <p:nvSpPr>
          <p:cNvPr id="7" name="Tijdelijke aanduiding voor afbeelding 4"/>
          <p:cNvSpPr>
            <a:spLocks noGrp="1"/>
          </p:cNvSpPr>
          <p:nvPr>
            <p:ph type="pic" sz="quarter" idx="14"/>
          </p:nvPr>
        </p:nvSpPr>
        <p:spPr>
          <a:xfrm>
            <a:off x="6357600" y="540000"/>
            <a:ext cx="5292000" cy="5652000"/>
          </a:xfrm>
          <a:solidFill>
            <a:schemeClr val="bg1">
              <a:lumMod val="95000"/>
            </a:schemeClr>
          </a:solidFill>
        </p:spPr>
        <p:txBody>
          <a:bodyPr/>
          <a:lstStyle/>
          <a:p>
            <a:r>
              <a:rPr lang="nl-NL"/>
              <a:t>Klik op het pictogram als u een afbeelding wilt toevoegen</a:t>
            </a:r>
            <a:endParaRPr lang="nl-NL" dirty="0"/>
          </a:p>
        </p:txBody>
      </p:sp>
      <p:grpSp>
        <p:nvGrpSpPr>
          <p:cNvPr id="2" name="Groep 1"/>
          <p:cNvGrpSpPr/>
          <p:nvPr userDrawn="1"/>
        </p:nvGrpSpPr>
        <p:grpSpPr>
          <a:xfrm>
            <a:off x="12391601" y="0"/>
            <a:ext cx="3549439" cy="2649915"/>
            <a:chOff x="12391601" y="0"/>
            <a:chExt cx="3549439" cy="2649915"/>
          </a:xfrm>
        </p:grpSpPr>
        <p:sp>
          <p:nvSpPr>
            <p:cNvPr id="13" name="Rechthoek 12">
              <a:extLst>
                <a:ext uri="{FF2B5EF4-FFF2-40B4-BE49-F238E27FC236}">
                  <a16:creationId xmlns:a16="http://schemas.microsoft.com/office/drawing/2014/main" id="{B96E3548-D790-46AA-A627-4328DAFD98C3}"/>
                </a:ext>
              </a:extLst>
            </p:cNvPr>
            <p:cNvSpPr/>
            <p:nvPr userDrawn="1"/>
          </p:nvSpPr>
          <p:spPr>
            <a:xfrm>
              <a:off x="12397262" y="0"/>
              <a:ext cx="35437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invoegen/veranderen</a:t>
              </a:r>
            </a:p>
          </p:txBody>
        </p:sp>
        <p:sp>
          <p:nvSpPr>
            <p:cNvPr id="14" name="Ovaal 13">
              <a:extLst>
                <a:ext uri="{FF2B5EF4-FFF2-40B4-BE49-F238E27FC236}">
                  <a16:creationId xmlns:a16="http://schemas.microsoft.com/office/drawing/2014/main" id="{FB6FD88A-0CA2-4776-81C1-398394997475}"/>
                </a:ext>
              </a:extLst>
            </p:cNvPr>
            <p:cNvSpPr/>
            <p:nvPr userDrawn="1"/>
          </p:nvSpPr>
          <p:spPr>
            <a:xfrm>
              <a:off x="12391601"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5" name="Rechte verbindingslijn 14">
              <a:extLst>
                <a:ext uri="{FF2B5EF4-FFF2-40B4-BE49-F238E27FC236}">
                  <a16:creationId xmlns:a16="http://schemas.microsoft.com/office/drawing/2014/main" id="{58BB209A-E15B-4201-8BB3-4C1BA5EE725D}"/>
                </a:ext>
              </a:extLst>
            </p:cNvPr>
            <p:cNvCxnSpPr>
              <a:cxnSpLocks/>
            </p:cNvCxnSpPr>
            <p:nvPr userDrawn="1"/>
          </p:nvCxnSpPr>
          <p:spPr>
            <a:xfrm>
              <a:off x="12397261" y="241635"/>
              <a:ext cx="3178017" cy="0"/>
            </a:xfrm>
            <a:prstGeom prst="line">
              <a:avLst/>
            </a:prstGeom>
            <a:noFill/>
            <a:ln w="3175" cap="flat" cmpd="sng" algn="ctr">
              <a:solidFill>
                <a:schemeClr val="tx1"/>
              </a:solidFill>
              <a:prstDash val="solid"/>
            </a:ln>
            <a:effectLst/>
          </p:spPr>
        </p:cxnSp>
        <p:cxnSp>
          <p:nvCxnSpPr>
            <p:cNvPr id="16" name="Rechte verbindingslijn 15">
              <a:extLst>
                <a:ext uri="{FF2B5EF4-FFF2-40B4-BE49-F238E27FC236}">
                  <a16:creationId xmlns:a16="http://schemas.microsoft.com/office/drawing/2014/main" id="{55D4F099-BF61-4CBE-95F6-EAEF57A2FADA}"/>
                </a:ext>
              </a:extLst>
            </p:cNvPr>
            <p:cNvCxnSpPr>
              <a:cxnSpLocks/>
            </p:cNvCxnSpPr>
            <p:nvPr userDrawn="1"/>
          </p:nvCxnSpPr>
          <p:spPr>
            <a:xfrm>
              <a:off x="12397261" y="1728059"/>
              <a:ext cx="3178017" cy="0"/>
            </a:xfrm>
            <a:prstGeom prst="line">
              <a:avLst/>
            </a:prstGeom>
            <a:noFill/>
            <a:ln w="3175" cap="flat" cmpd="sng" algn="ctr">
              <a:solidFill>
                <a:schemeClr val="tx1"/>
              </a:solidFill>
              <a:prstDash val="solid"/>
            </a:ln>
            <a:effectLst/>
          </p:spPr>
        </p:cxnSp>
        <p:sp>
          <p:nvSpPr>
            <p:cNvPr id="17" name="Rechthoek 16">
              <a:extLst>
                <a:ext uri="{FF2B5EF4-FFF2-40B4-BE49-F238E27FC236}">
                  <a16:creationId xmlns:a16="http://schemas.microsoft.com/office/drawing/2014/main" id="{F3D20B1E-624D-41BD-B4AE-D66F47203B7F}"/>
                </a:ext>
              </a:extLst>
            </p:cNvPr>
            <p:cNvSpPr/>
            <p:nvPr userDrawn="1"/>
          </p:nvSpPr>
          <p:spPr>
            <a:xfrm>
              <a:off x="12757282"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9" name="Ovaal 18">
              <a:extLst>
                <a:ext uri="{FF2B5EF4-FFF2-40B4-BE49-F238E27FC236}">
                  <a16:creationId xmlns:a16="http://schemas.microsoft.com/office/drawing/2014/main" id="{CB5C25AB-65A8-4183-A865-771EFAC35249}"/>
                </a:ext>
              </a:extLst>
            </p:cNvPr>
            <p:cNvSpPr/>
            <p:nvPr userDrawn="1"/>
          </p:nvSpPr>
          <p:spPr>
            <a:xfrm>
              <a:off x="12391601" y="185652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0" name="Rechthoek 19">
              <a:extLst>
                <a:ext uri="{FF2B5EF4-FFF2-40B4-BE49-F238E27FC236}">
                  <a16:creationId xmlns:a16="http://schemas.microsoft.com/office/drawing/2014/main" id="{9F486FE2-B2BA-4234-87E4-13E2A274BC6B}"/>
                </a:ext>
              </a:extLst>
            </p:cNvPr>
            <p:cNvSpPr/>
            <p:nvPr userDrawn="1"/>
          </p:nvSpPr>
          <p:spPr>
            <a:xfrm>
              <a:off x="12757282" y="1922587"/>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1" name="Groep 20">
              <a:extLst>
                <a:ext uri="{FF2B5EF4-FFF2-40B4-BE49-F238E27FC236}">
                  <a16:creationId xmlns:a16="http://schemas.microsoft.com/office/drawing/2014/main" id="{C1010A2B-313F-40A6-8617-FCF5CD51C972}"/>
                </a:ext>
              </a:extLst>
            </p:cNvPr>
            <p:cNvGrpSpPr/>
            <p:nvPr userDrawn="1"/>
          </p:nvGrpSpPr>
          <p:grpSpPr>
            <a:xfrm>
              <a:off x="12757282" y="1291752"/>
              <a:ext cx="294789" cy="318834"/>
              <a:chOff x="14466489" y="1001522"/>
              <a:chExt cx="290627" cy="314333"/>
            </a:xfrm>
          </p:grpSpPr>
          <p:sp>
            <p:nvSpPr>
              <p:cNvPr id="29" name="Rechthoek 28">
                <a:extLst>
                  <a:ext uri="{FF2B5EF4-FFF2-40B4-BE49-F238E27FC236}">
                    <a16:creationId xmlns:a16="http://schemas.microsoft.com/office/drawing/2014/main" id="{F59DB5BE-54BE-4445-8DF4-6A2DD5F3F5E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30" name="Ovaal 29">
                <a:extLst>
                  <a:ext uri="{FF2B5EF4-FFF2-40B4-BE49-F238E27FC236}">
                    <a16:creationId xmlns:a16="http://schemas.microsoft.com/office/drawing/2014/main" id="{3FCA0842-BEFA-407A-B915-D29F06D67D2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1" name="Vrije vorm: vorm 110">
                <a:extLst>
                  <a:ext uri="{FF2B5EF4-FFF2-40B4-BE49-F238E27FC236}">
                    <a16:creationId xmlns:a16="http://schemas.microsoft.com/office/drawing/2014/main" id="{3397FDB6-C274-476E-8C08-D285B88D0BC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2" name="Rechthoek: afgeronde hoeken 111">
                <a:extLst>
                  <a:ext uri="{FF2B5EF4-FFF2-40B4-BE49-F238E27FC236}">
                    <a16:creationId xmlns:a16="http://schemas.microsoft.com/office/drawing/2014/main" id="{E0CC1444-6017-46F3-A2AD-544F881C185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33" name="Rechte verbindingslijn 32">
                <a:extLst>
                  <a:ext uri="{FF2B5EF4-FFF2-40B4-BE49-F238E27FC236}">
                    <a16:creationId xmlns:a16="http://schemas.microsoft.com/office/drawing/2014/main" id="{22075636-4B77-4FB6-9909-F3079693968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34" name="Rechte verbindingslijn 33">
                <a:extLst>
                  <a:ext uri="{FF2B5EF4-FFF2-40B4-BE49-F238E27FC236}">
                    <a16:creationId xmlns:a16="http://schemas.microsoft.com/office/drawing/2014/main" id="{AB70EE25-A258-4AF3-B355-6E9EAB24BF1C}"/>
                  </a:ext>
                </a:extLst>
              </p:cNvPr>
              <p:cNvCxnSpPr>
                <a:cxnSpLocks/>
                <a:stCxn id="3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24" name="Rechte verbindingslijn 23">
              <a:extLst>
                <a:ext uri="{FF2B5EF4-FFF2-40B4-BE49-F238E27FC236}">
                  <a16:creationId xmlns:a16="http://schemas.microsoft.com/office/drawing/2014/main" id="{431CA1A9-EC79-49FA-9C45-6E278FB96310}"/>
                </a:ext>
              </a:extLst>
            </p:cNvPr>
            <p:cNvCxnSpPr>
              <a:cxnSpLocks/>
            </p:cNvCxnSpPr>
            <p:nvPr userDrawn="1"/>
          </p:nvCxnSpPr>
          <p:spPr>
            <a:xfrm>
              <a:off x="12397261" y="2649915"/>
              <a:ext cx="3178017" cy="0"/>
            </a:xfrm>
            <a:prstGeom prst="line">
              <a:avLst/>
            </a:prstGeom>
            <a:noFill/>
            <a:ln w="3175" cap="flat" cmpd="sng" algn="ctr">
              <a:solidFill>
                <a:schemeClr val="tx1"/>
              </a:solidFill>
              <a:prstDash val="solid"/>
            </a:ln>
            <a:effectLst/>
          </p:spPr>
        </p:cxnSp>
        <p:grpSp>
          <p:nvGrpSpPr>
            <p:cNvPr id="25" name="Groep 24">
              <a:extLst>
                <a:ext uri="{FF2B5EF4-FFF2-40B4-BE49-F238E27FC236}">
                  <a16:creationId xmlns:a16="http://schemas.microsoft.com/office/drawing/2014/main" id="{7EA98582-806C-4ABD-B4D1-6426842B28BA}"/>
                </a:ext>
              </a:extLst>
            </p:cNvPr>
            <p:cNvGrpSpPr/>
            <p:nvPr userDrawn="1"/>
          </p:nvGrpSpPr>
          <p:grpSpPr>
            <a:xfrm>
              <a:off x="12757282" y="2296644"/>
              <a:ext cx="825500" cy="209550"/>
              <a:chOff x="13504624" y="2444818"/>
              <a:chExt cx="825500" cy="209550"/>
            </a:xfrm>
          </p:grpSpPr>
          <p:sp>
            <p:nvSpPr>
              <p:cNvPr id="26" name="Rechthoek 25">
                <a:extLst>
                  <a:ext uri="{FF2B5EF4-FFF2-40B4-BE49-F238E27FC236}">
                    <a16:creationId xmlns:a16="http://schemas.microsoft.com/office/drawing/2014/main" id="{5DF54E48-C667-4467-82B1-5626B8565FB1}"/>
                  </a:ext>
                </a:extLst>
              </p:cNvPr>
              <p:cNvSpPr/>
              <p:nvPr userDrawn="1"/>
            </p:nvSpPr>
            <p:spPr>
              <a:xfrm>
                <a:off x="13504624" y="2444818"/>
                <a:ext cx="825500" cy="209550"/>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2"/>
                    </a:solidFill>
                    <a:latin typeface="Arial" panose="020B0604020202020204" pitchFamily="34" charset="0"/>
                    <a:cs typeface="Arial" panose="020B0604020202020204" pitchFamily="34" charset="0"/>
                  </a:rPr>
                  <a:t>Invoegen</a:t>
                </a:r>
              </a:p>
            </p:txBody>
          </p:sp>
          <p:cxnSp>
            <p:nvCxnSpPr>
              <p:cNvPr id="27" name="Rechte verbindingslijn 26">
                <a:extLst>
                  <a:ext uri="{FF2B5EF4-FFF2-40B4-BE49-F238E27FC236}">
                    <a16:creationId xmlns:a16="http://schemas.microsoft.com/office/drawing/2014/main" id="{EB7BD190-25CA-4AD5-B253-9115D53D299C}"/>
                  </a:ext>
                </a:extLst>
              </p:cNvPr>
              <p:cNvCxnSpPr/>
              <p:nvPr userDrawn="1"/>
            </p:nvCxnSpPr>
            <p:spPr>
              <a:xfrm>
                <a:off x="14155269" y="2477218"/>
                <a:ext cx="0" cy="142717"/>
              </a:xfrm>
              <a:prstGeom prst="line">
                <a:avLst/>
              </a:prstGeom>
              <a:noFill/>
              <a:ln w="3175" cap="flat" cmpd="sng" algn="ctr">
                <a:solidFill>
                  <a:srgbClr val="44546A"/>
                </a:solidFill>
                <a:prstDash val="solid"/>
              </a:ln>
              <a:effectLst/>
            </p:spPr>
          </p:cxnSp>
          <p:sp>
            <p:nvSpPr>
              <p:cNvPr id="28" name="Gelijkbenige driehoek 27">
                <a:extLst>
                  <a:ext uri="{FF2B5EF4-FFF2-40B4-BE49-F238E27FC236}">
                    <a16:creationId xmlns:a16="http://schemas.microsoft.com/office/drawing/2014/main" id="{2C1031AF-BAE0-41F4-A3A8-94D85A694356}"/>
                  </a:ext>
                </a:extLst>
              </p:cNvPr>
              <p:cNvSpPr/>
              <p:nvPr userDrawn="1"/>
            </p:nvSpPr>
            <p:spPr>
              <a:xfrm rot="10800000">
                <a:off x="14196089" y="2528872"/>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Tree>
    <p:extLst>
      <p:ext uri="{BB962C8B-B14F-4D97-AF65-F5344CB8AC3E}">
        <p14:creationId xmlns:p14="http://schemas.microsoft.com/office/powerpoint/2010/main" val="1660919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eg">
    <p:bg>
      <p:bgPr>
        <a:solidFill>
          <a:schemeClr val="tx2"/>
        </a:solidFill>
        <a:effectLst/>
      </p:bgPr>
    </p:bg>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931" y="537725"/>
            <a:ext cx="2438083" cy="1109170"/>
          </a:xfrm>
          <a:prstGeom prst="rect">
            <a:avLst/>
          </a:prstGeom>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600" y="5972400"/>
            <a:ext cx="4666323" cy="284400"/>
          </a:xfrm>
          <a:prstGeom prst="rect">
            <a:avLst/>
          </a:prstGeom>
        </p:spPr>
      </p:pic>
      <p:grpSp>
        <p:nvGrpSpPr>
          <p:cNvPr id="3" name="Groep 2"/>
          <p:cNvGrpSpPr/>
          <p:nvPr userDrawn="1"/>
        </p:nvGrpSpPr>
        <p:grpSpPr>
          <a:xfrm>
            <a:off x="540000" y="4705200"/>
            <a:ext cx="2170830" cy="1707538"/>
            <a:chOff x="540000" y="4725938"/>
            <a:chExt cx="2170830" cy="1707538"/>
          </a:xfrm>
        </p:grpSpPr>
        <p:sp>
          <p:nvSpPr>
            <p:cNvPr id="10" name="Titel 1"/>
            <p:cNvSpPr txBox="1">
              <a:spLocks/>
            </p:cNvSpPr>
            <p:nvPr userDrawn="1"/>
          </p:nvSpPr>
          <p:spPr>
            <a:xfrm>
              <a:off x="540000" y="5373938"/>
              <a:ext cx="2170830" cy="576064"/>
            </a:xfrm>
            <a:prstGeom prst="rect">
              <a:avLst/>
            </a:prstGeom>
          </p:spPr>
          <p:txBody>
            <a:bodyPr vert="horz" lIns="0" tIns="0" rIns="0" bIns="0" rtlCol="0" anchor="t" anchorCtr="0">
              <a:noAutofit/>
            </a:bodyPr>
            <a:lstStyle>
              <a:lvl1pPr algn="l" defTabSz="1219170" rtl="0" eaLnBrk="1" latinLnBrk="0" hangingPunct="1">
                <a:lnSpc>
                  <a:spcPts val="1960"/>
                </a:lnSpc>
                <a:spcBef>
                  <a:spcPct val="0"/>
                </a:spcBef>
                <a:spcAft>
                  <a:spcPts val="0"/>
                </a:spcAft>
                <a:buNone/>
                <a:defRPr sz="1400" b="0" kern="1200" cap="none" baseline="0">
                  <a:solidFill>
                    <a:schemeClr val="bg1"/>
                  </a:solidFill>
                  <a:latin typeface="Calibri" panose="020F0502020204030204" pitchFamily="34" charset="0"/>
                  <a:ea typeface="+mj-ea"/>
                  <a:cs typeface="Calibri" panose="020F0502020204030204" pitchFamily="34" charset="0"/>
                </a:defRPr>
              </a:lvl1pPr>
            </a:lstStyle>
            <a:p>
              <a:r>
                <a:rPr lang="nl-NL" dirty="0"/>
                <a:t>Postbus 830</a:t>
              </a:r>
            </a:p>
            <a:p>
              <a:r>
                <a:rPr lang="nl-NL" dirty="0"/>
                <a:t>3800 AV Amersfoort</a:t>
              </a:r>
            </a:p>
          </p:txBody>
        </p:sp>
        <p:sp>
          <p:nvSpPr>
            <p:cNvPr id="11" name="Titel 1"/>
            <p:cNvSpPr txBox="1">
              <a:spLocks/>
            </p:cNvSpPr>
            <p:nvPr userDrawn="1"/>
          </p:nvSpPr>
          <p:spPr>
            <a:xfrm>
              <a:off x="540000" y="6021938"/>
              <a:ext cx="2170830" cy="411538"/>
            </a:xfrm>
            <a:prstGeom prst="rect">
              <a:avLst/>
            </a:prstGeom>
          </p:spPr>
          <p:txBody>
            <a:bodyPr vert="horz" lIns="0" tIns="0" rIns="0" bIns="0" rtlCol="0" anchor="t" anchorCtr="0">
              <a:noAutofit/>
            </a:bodyPr>
            <a:lstStyle>
              <a:lvl1pPr algn="l" defTabSz="1219170" rtl="0" eaLnBrk="1" latinLnBrk="0" hangingPunct="1">
                <a:lnSpc>
                  <a:spcPts val="1960"/>
                </a:lnSpc>
                <a:spcBef>
                  <a:spcPct val="0"/>
                </a:spcBef>
                <a:spcAft>
                  <a:spcPts val="0"/>
                </a:spcAft>
                <a:buNone/>
                <a:defRPr sz="1400" b="0" kern="1200" cap="none" baseline="0">
                  <a:solidFill>
                    <a:schemeClr val="bg1"/>
                  </a:solidFill>
                  <a:latin typeface="Calibri" panose="020F0502020204030204" pitchFamily="34" charset="0"/>
                  <a:ea typeface="+mj-ea"/>
                  <a:cs typeface="Calibri" panose="020F0502020204030204" pitchFamily="34" charset="0"/>
                </a:defRPr>
              </a:lvl1pPr>
            </a:lstStyle>
            <a:p>
              <a:r>
                <a:rPr lang="nl-NL" dirty="0"/>
                <a:t>www.denederlandseggz.nl</a:t>
              </a:r>
            </a:p>
          </p:txBody>
        </p:sp>
        <p:sp>
          <p:nvSpPr>
            <p:cNvPr id="12" name="Titel 1"/>
            <p:cNvSpPr txBox="1">
              <a:spLocks/>
            </p:cNvSpPr>
            <p:nvPr userDrawn="1"/>
          </p:nvSpPr>
          <p:spPr>
            <a:xfrm>
              <a:off x="540000" y="4725938"/>
              <a:ext cx="2170830" cy="576064"/>
            </a:xfrm>
            <a:prstGeom prst="rect">
              <a:avLst/>
            </a:prstGeom>
          </p:spPr>
          <p:txBody>
            <a:bodyPr vert="horz" lIns="0" tIns="0" rIns="0" bIns="0" rtlCol="0" anchor="t" anchorCtr="0">
              <a:noAutofit/>
            </a:bodyPr>
            <a:lstStyle>
              <a:lvl1pPr algn="l" defTabSz="1219170" rtl="0" eaLnBrk="1" latinLnBrk="0" hangingPunct="1">
                <a:lnSpc>
                  <a:spcPts val="1960"/>
                </a:lnSpc>
                <a:spcBef>
                  <a:spcPct val="0"/>
                </a:spcBef>
                <a:spcAft>
                  <a:spcPts val="0"/>
                </a:spcAft>
                <a:buNone/>
                <a:defRPr sz="1400" b="0" kern="1200" cap="none" baseline="0">
                  <a:solidFill>
                    <a:schemeClr val="bg1"/>
                  </a:solidFill>
                  <a:latin typeface="Calibri" panose="020F0502020204030204" pitchFamily="34" charset="0"/>
                  <a:ea typeface="+mj-ea"/>
                  <a:cs typeface="Calibri" panose="020F0502020204030204" pitchFamily="34" charset="0"/>
                </a:defRPr>
              </a:lvl1pPr>
            </a:lstStyle>
            <a:p>
              <a:r>
                <a:rPr lang="nl-NL" dirty="0"/>
                <a:t>Piet Mondriaanplein</a:t>
              </a:r>
              <a:r>
                <a:rPr lang="nl-NL" baseline="0" dirty="0"/>
                <a:t> 25</a:t>
              </a:r>
            </a:p>
            <a:p>
              <a:r>
                <a:rPr lang="nl-NL" baseline="0" dirty="0"/>
                <a:t>3812 GZ Amersfoort</a:t>
              </a:r>
              <a:endParaRPr lang="nl-NL" dirty="0"/>
            </a:p>
          </p:txBody>
        </p:sp>
      </p:grpSp>
    </p:spTree>
    <p:extLst>
      <p:ext uri="{BB962C8B-B14F-4D97-AF65-F5344CB8AC3E}">
        <p14:creationId xmlns:p14="http://schemas.microsoft.com/office/powerpoint/2010/main" val="119302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02">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8AEE402A-5AC7-41DA-8191-7BF7581A301B}"/>
              </a:ext>
            </a:extLst>
          </p:cNvPr>
          <p:cNvSpPr>
            <a:spLocks noGrp="1"/>
          </p:cNvSpPr>
          <p:nvPr>
            <p:ph type="pic" sz="quarter" idx="14" hasCustomPrompt="1"/>
          </p:nvPr>
        </p:nvSpPr>
        <p:spPr>
          <a:xfrm>
            <a:off x="6092013" y="0"/>
            <a:ext cx="6098400" cy="6858000"/>
          </a:xfrm>
          <a:solidFill>
            <a:schemeClr val="bg1">
              <a:lumMod val="95000"/>
            </a:schemeClr>
          </a:solidFill>
        </p:spPr>
        <p:txBody>
          <a:bodyPr tIns="3348000"/>
          <a:lstStyle>
            <a:lvl1pPr marL="0" indent="0" algn="ctr">
              <a:spcBef>
                <a:spcPts val="0"/>
              </a:spcBef>
              <a:spcAft>
                <a:spcPts val="0"/>
              </a:spcAft>
              <a:buNone/>
              <a:defRPr sz="1050" b="1" baseline="0"/>
            </a:lvl1pPr>
          </a:lstStyle>
          <a:p>
            <a:r>
              <a:rPr lang="nl-NL" dirty="0"/>
              <a:t>Klik op onderstaand pictogram</a:t>
            </a:r>
            <a:br>
              <a:rPr lang="nl-NL" dirty="0"/>
            </a:br>
            <a:r>
              <a:rPr lang="nl-NL" dirty="0"/>
              <a:t>om een afbeelding in te voegen</a:t>
            </a:r>
          </a:p>
        </p:txBody>
      </p:sp>
      <p:sp>
        <p:nvSpPr>
          <p:cNvPr id="48" name="Tijdelijke aanduiding voor tekst 47"/>
          <p:cNvSpPr>
            <a:spLocks noGrp="1"/>
          </p:cNvSpPr>
          <p:nvPr>
            <p:ph type="body" sz="quarter" idx="19" hasCustomPrompt="1"/>
          </p:nvPr>
        </p:nvSpPr>
        <p:spPr>
          <a:xfrm>
            <a:off x="3323206" y="657794"/>
            <a:ext cx="5544000" cy="5544000"/>
          </a:xfrm>
          <a:prstGeom prst="ellipse">
            <a:avLst/>
          </a:prstGeom>
          <a:solidFill>
            <a:schemeClr val="bg1">
              <a:alpha val="90000"/>
            </a:schemeClr>
          </a:solidFill>
        </p:spPr>
        <p:txBody>
          <a:bodyPr/>
          <a:lstStyle>
            <a:lvl1pPr marL="0" indent="0">
              <a:buNone/>
              <a:defRPr/>
            </a:lvl1pPr>
          </a:lstStyle>
          <a:p>
            <a:pPr lvl="0"/>
            <a:r>
              <a:rPr lang="nl-NL" dirty="0"/>
              <a:t> </a:t>
            </a:r>
          </a:p>
        </p:txBody>
      </p:sp>
      <p:sp>
        <p:nvSpPr>
          <p:cNvPr id="4" name="Tijdelijke aanduiding voor datum 3"/>
          <p:cNvSpPr>
            <a:spLocks noGrp="1"/>
          </p:cNvSpPr>
          <p:nvPr>
            <p:ph type="dt" sz="half" idx="10"/>
          </p:nvPr>
        </p:nvSpPr>
        <p:spPr>
          <a:xfrm>
            <a:off x="527930" y="6048000"/>
            <a:ext cx="3551051" cy="216000"/>
          </a:xfrm>
          <a:prstGeom prst="rect">
            <a:avLst/>
          </a:prstGeom>
        </p:spPr>
        <p:txBody>
          <a:bodyPr lIns="0" tIns="0" rIns="0" bIns="0"/>
          <a:lstStyle>
            <a:lvl1pPr>
              <a:defRPr sz="1600">
                <a:solidFill>
                  <a:schemeClr val="tx2"/>
                </a:solidFill>
                <a:latin typeface="Calibri Light" panose="020F0302020204030204" pitchFamily="34" charset="0"/>
                <a:cs typeface="Calibri Light" panose="020F0302020204030204" pitchFamily="34" charset="0"/>
              </a:defRPr>
            </a:lvl1pPr>
          </a:lstStyle>
          <a:p>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931" y="537725"/>
            <a:ext cx="2438083" cy="1109170"/>
          </a:xfrm>
          <a:prstGeom prst="rect">
            <a:avLst/>
          </a:prstGeom>
        </p:spPr>
      </p:pic>
      <p:sp>
        <p:nvSpPr>
          <p:cNvPr id="2" name="Titel 1"/>
          <p:cNvSpPr>
            <a:spLocks noGrp="1"/>
          </p:cNvSpPr>
          <p:nvPr>
            <p:ph type="ctrTitle" hasCustomPrompt="1"/>
          </p:nvPr>
        </p:nvSpPr>
        <p:spPr>
          <a:xfrm>
            <a:off x="3358902" y="2133652"/>
            <a:ext cx="5472608" cy="2232246"/>
          </a:xfrm>
        </p:spPr>
        <p:txBody>
          <a:bodyPr wrap="square" lIns="0" tIns="0" rIns="0" bIns="0">
            <a:normAutofit/>
          </a:bodyPr>
          <a:lstStyle>
            <a:lvl1pPr algn="ctr">
              <a:lnSpc>
                <a:spcPts val="5400"/>
              </a:lnSpc>
              <a:defRPr sz="5400" b="0">
                <a:solidFill>
                  <a:schemeClr val="bg2"/>
                </a:solidFill>
                <a:latin typeface="Calibri Light" panose="020F0302020204030204" pitchFamily="34" charset="0"/>
                <a:cs typeface="Calibri Light" panose="020F0302020204030204" pitchFamily="34" charset="0"/>
              </a:defRPr>
            </a:lvl1pPr>
          </a:lstStyle>
          <a:p>
            <a:r>
              <a:rPr lang="nl-NL" dirty="0"/>
              <a:t>Titel van de presentatie </a:t>
            </a:r>
            <a:br>
              <a:rPr lang="nl-NL" dirty="0"/>
            </a:br>
            <a:r>
              <a:rPr lang="nl-NL" dirty="0"/>
              <a:t>met een beeld</a:t>
            </a:r>
          </a:p>
        </p:txBody>
      </p:sp>
      <p:sp>
        <p:nvSpPr>
          <p:cNvPr id="3" name="Ondertitel 2"/>
          <p:cNvSpPr>
            <a:spLocks noGrp="1"/>
          </p:cNvSpPr>
          <p:nvPr>
            <p:ph type="subTitle" idx="1" hasCustomPrompt="1"/>
          </p:nvPr>
        </p:nvSpPr>
        <p:spPr>
          <a:xfrm>
            <a:off x="3394906" y="4581922"/>
            <a:ext cx="5400600" cy="1080120"/>
          </a:xfrm>
        </p:spPr>
        <p:txBody>
          <a:bodyPr/>
          <a:lstStyle>
            <a:lvl1pPr marL="0" indent="0" algn="ctr">
              <a:lnSpc>
                <a:spcPts val="3000"/>
              </a:lnSpc>
              <a:buNone/>
              <a:defRPr sz="3000">
                <a:solidFill>
                  <a:schemeClr val="bg2"/>
                </a:solidFill>
                <a:latin typeface="Calibri Light" panose="020F0302020204030204" pitchFamily="34" charset="0"/>
                <a:cs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subtitel</a:t>
            </a:r>
          </a:p>
        </p:txBody>
      </p:sp>
      <p:sp>
        <p:nvSpPr>
          <p:cNvPr id="9" name="Tijdelijke aanduiding voor verticale tekst 2">
            <a:extLst>
              <a:ext uri="{FF2B5EF4-FFF2-40B4-BE49-F238E27FC236}">
                <a16:creationId xmlns:a16="http://schemas.microsoft.com/office/drawing/2014/main" id="{837A8EEF-6EBD-424B-898C-184255C56215}"/>
              </a:ext>
            </a:extLst>
          </p:cNvPr>
          <p:cNvSpPr>
            <a:spLocks noGrp="1"/>
          </p:cNvSpPr>
          <p:nvPr>
            <p:ph type="body" orient="vert" idx="17" hasCustomPrompt="1"/>
          </p:nvPr>
        </p:nvSpPr>
        <p:spPr>
          <a:xfrm>
            <a:off x="527930" y="5752800"/>
            <a:ext cx="3551051" cy="288032"/>
          </a:xfrm>
          <a:solidFill>
            <a:schemeClr val="bg1">
              <a:alpha val="0"/>
            </a:schemeClr>
          </a:solidFill>
        </p:spPr>
        <p:txBody>
          <a:bodyPr vert="horz" lIns="0" tIns="0" rIns="0" bIns="0" anchor="ctr" anchorCtr="0">
            <a:noAutofit/>
          </a:bodyPr>
          <a:lstStyle>
            <a:lvl1pPr marL="0" indent="0">
              <a:lnSpc>
                <a:spcPts val="1600"/>
              </a:lnSpc>
              <a:buFont typeface="Arial" panose="020B0604020202020204" pitchFamily="34" charset="0"/>
              <a:buNone/>
              <a:defRPr sz="1600" b="1">
                <a:solidFill>
                  <a:schemeClr val="tx2"/>
                </a:solidFill>
                <a:latin typeface="+mj-lt"/>
              </a:defRPr>
            </a:lvl1pPr>
            <a:lvl2pPr marL="0" indent="0">
              <a:buFont typeface="Arial" panose="020B0604020202020204" pitchFamily="34" charset="0"/>
              <a:buNone/>
              <a:defRPr sz="1400">
                <a:solidFill>
                  <a:schemeClr val="tx2"/>
                </a:solidFill>
              </a:defRPr>
            </a:lvl2pPr>
            <a:lvl3pPr>
              <a:defRPr/>
            </a:lvl3pPr>
            <a:lvl4pPr>
              <a:defRPr/>
            </a:lvl4pPr>
            <a:lvl5pPr>
              <a:defRPr/>
            </a:lvl5pPr>
            <a:lvl6pPr>
              <a:defRPr/>
            </a:lvl6pPr>
            <a:lvl7pPr>
              <a:defRPr/>
            </a:lvl7pPr>
            <a:lvl8pPr>
              <a:defRPr/>
            </a:lvl8pPr>
            <a:lvl9pPr>
              <a:defRPr/>
            </a:lvl9pPr>
          </a:lstStyle>
          <a:p>
            <a:pPr lvl="0"/>
            <a:r>
              <a:rPr lang="nl-NL" noProof="0" dirty="0"/>
              <a:t>Voornaam Achternaam</a:t>
            </a:r>
          </a:p>
        </p:txBody>
      </p:sp>
      <p:grpSp>
        <p:nvGrpSpPr>
          <p:cNvPr id="10" name="Groep 9"/>
          <p:cNvGrpSpPr/>
          <p:nvPr userDrawn="1"/>
        </p:nvGrpSpPr>
        <p:grpSpPr>
          <a:xfrm>
            <a:off x="12391601" y="0"/>
            <a:ext cx="3549439" cy="4033137"/>
            <a:chOff x="12391601" y="0"/>
            <a:chExt cx="3549439" cy="4033137"/>
          </a:xfrm>
        </p:grpSpPr>
        <p:grpSp>
          <p:nvGrpSpPr>
            <p:cNvPr id="11" name="Groep 10">
              <a:extLst>
                <a:ext uri="{FF2B5EF4-FFF2-40B4-BE49-F238E27FC236}">
                  <a16:creationId xmlns:a16="http://schemas.microsoft.com/office/drawing/2014/main" id="{E36AF5EA-EC19-4E09-9E6F-37F8F49030D4}"/>
                </a:ext>
              </a:extLst>
            </p:cNvPr>
            <p:cNvGrpSpPr/>
            <p:nvPr userDrawn="1"/>
          </p:nvGrpSpPr>
          <p:grpSpPr>
            <a:xfrm>
              <a:off x="12757282" y="3250242"/>
              <a:ext cx="1499406" cy="678267"/>
              <a:chOff x="12757283" y="3120781"/>
              <a:chExt cx="1499406" cy="678267"/>
            </a:xfrm>
          </p:grpSpPr>
          <p:sp>
            <p:nvSpPr>
              <p:cNvPr id="35" name="Rechthoek 34">
                <a:extLst>
                  <a:ext uri="{FF2B5EF4-FFF2-40B4-BE49-F238E27FC236}">
                    <a16:creationId xmlns:a16="http://schemas.microsoft.com/office/drawing/2014/main" id="{29FEF646-4F6E-4D02-930E-B4125C432759}"/>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36" name="Rechthoek 35">
                <a:extLst>
                  <a:ext uri="{FF2B5EF4-FFF2-40B4-BE49-F238E27FC236}">
                    <a16:creationId xmlns:a16="http://schemas.microsoft.com/office/drawing/2014/main" id="{5131E666-594F-4428-A02B-84367266A70A}"/>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7" name="Tekstvak 36">
                <a:extLst>
                  <a:ext uri="{FF2B5EF4-FFF2-40B4-BE49-F238E27FC236}">
                    <a16:creationId xmlns:a16="http://schemas.microsoft.com/office/drawing/2014/main" id="{5CCD5FD6-67B7-4FD9-BBE4-30C1EF1EFC0B}"/>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2"/>
                    </a:solidFill>
                    <a:latin typeface="Arial" panose="020B0604020202020204" pitchFamily="34" charset="0"/>
                    <a:ea typeface="+mn-ea"/>
                    <a:cs typeface="Arial" panose="020B0604020202020204" pitchFamily="34" charset="0"/>
                  </a:rPr>
                  <a:t>Naar voorgrond</a:t>
                </a:r>
              </a:p>
            </p:txBody>
          </p:sp>
          <p:sp>
            <p:nvSpPr>
              <p:cNvPr id="38" name="Tekstvak 37">
                <a:extLst>
                  <a:ext uri="{FF2B5EF4-FFF2-40B4-BE49-F238E27FC236}">
                    <a16:creationId xmlns:a16="http://schemas.microsoft.com/office/drawing/2014/main" id="{EC78D2E3-16C4-4771-B70B-FAC89EB901EB}"/>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2"/>
                    </a:solidFill>
                    <a:latin typeface="Arial" panose="020B0604020202020204" pitchFamily="34" charset="0"/>
                    <a:ea typeface="+mn-ea"/>
                    <a:cs typeface="Arial" panose="020B0604020202020204" pitchFamily="34" charset="0"/>
                  </a:rPr>
                  <a:t>Naar achtergrond</a:t>
                </a:r>
              </a:p>
            </p:txBody>
          </p:sp>
          <p:pic>
            <p:nvPicPr>
              <p:cNvPr id="39" name="Picture 3">
                <a:extLst>
                  <a:ext uri="{FF2B5EF4-FFF2-40B4-BE49-F238E27FC236}">
                    <a16:creationId xmlns:a16="http://schemas.microsoft.com/office/drawing/2014/main" id="{B68F7051-81EF-4562-AF81-B2C3CA70ADC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Gelijkbenige driehoek 39">
                <a:extLst>
                  <a:ext uri="{FF2B5EF4-FFF2-40B4-BE49-F238E27FC236}">
                    <a16:creationId xmlns:a16="http://schemas.microsoft.com/office/drawing/2014/main" id="{9A6F691F-F55F-4D2A-9F44-212CEF5A1BD8}"/>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41" name="Groep 40">
                <a:extLst>
                  <a:ext uri="{FF2B5EF4-FFF2-40B4-BE49-F238E27FC236}">
                    <a16:creationId xmlns:a16="http://schemas.microsoft.com/office/drawing/2014/main" id="{AD158B32-7A60-4BFB-AF8B-A102C68133FB}"/>
                  </a:ext>
                </a:extLst>
              </p:cNvPr>
              <p:cNvGrpSpPr/>
              <p:nvPr userDrawn="1"/>
            </p:nvGrpSpPr>
            <p:grpSpPr>
              <a:xfrm>
                <a:off x="12822311" y="3178534"/>
                <a:ext cx="182309" cy="163794"/>
                <a:chOff x="12832541" y="3162395"/>
                <a:chExt cx="219532" cy="197236"/>
              </a:xfrm>
            </p:grpSpPr>
            <p:sp>
              <p:nvSpPr>
                <p:cNvPr id="46" name="Rechthoek 45">
                  <a:extLst>
                    <a:ext uri="{FF2B5EF4-FFF2-40B4-BE49-F238E27FC236}">
                      <a16:creationId xmlns:a16="http://schemas.microsoft.com/office/drawing/2014/main" id="{60F6C972-F029-4752-A612-FD27F41B4641}"/>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7" name="Rechthoek 46">
                  <a:extLst>
                    <a:ext uri="{FF2B5EF4-FFF2-40B4-BE49-F238E27FC236}">
                      <a16:creationId xmlns:a16="http://schemas.microsoft.com/office/drawing/2014/main" id="{123C40AD-8D0E-41F0-82FD-904E760C0E3E}"/>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9" name="Rechthoek 48">
                  <a:extLst>
                    <a:ext uri="{FF2B5EF4-FFF2-40B4-BE49-F238E27FC236}">
                      <a16:creationId xmlns:a16="http://schemas.microsoft.com/office/drawing/2014/main" id="{2D76EA3F-7C27-4EC5-B3CF-FA368787076B}"/>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42" name="Groep 41">
                <a:extLst>
                  <a:ext uri="{FF2B5EF4-FFF2-40B4-BE49-F238E27FC236}">
                    <a16:creationId xmlns:a16="http://schemas.microsoft.com/office/drawing/2014/main" id="{6401088C-FC17-4B32-AFE0-760E7A515772}"/>
                  </a:ext>
                </a:extLst>
              </p:cNvPr>
              <p:cNvGrpSpPr/>
              <p:nvPr userDrawn="1"/>
            </p:nvGrpSpPr>
            <p:grpSpPr>
              <a:xfrm>
                <a:off x="12822311" y="3480352"/>
                <a:ext cx="182309" cy="163794"/>
                <a:chOff x="12832541" y="3162395"/>
                <a:chExt cx="219532" cy="197236"/>
              </a:xfrm>
            </p:grpSpPr>
            <p:sp>
              <p:nvSpPr>
                <p:cNvPr id="43" name="Rechthoek 42">
                  <a:extLst>
                    <a:ext uri="{FF2B5EF4-FFF2-40B4-BE49-F238E27FC236}">
                      <a16:creationId xmlns:a16="http://schemas.microsoft.com/office/drawing/2014/main" id="{05611FE7-869C-4065-841A-FDBD156FD85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4" name="Rechthoek 43">
                  <a:extLst>
                    <a:ext uri="{FF2B5EF4-FFF2-40B4-BE49-F238E27FC236}">
                      <a16:creationId xmlns:a16="http://schemas.microsoft.com/office/drawing/2014/main" id="{EE216F0B-E07A-41E9-8507-80F4F71BD1B3}"/>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Rechthoek 44">
                  <a:extLst>
                    <a:ext uri="{FF2B5EF4-FFF2-40B4-BE49-F238E27FC236}">
                      <a16:creationId xmlns:a16="http://schemas.microsoft.com/office/drawing/2014/main" id="{5DA7E155-037B-4AC5-B2BB-08D0631B953B}"/>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12" name="Rechthoek 11">
              <a:extLst>
                <a:ext uri="{FF2B5EF4-FFF2-40B4-BE49-F238E27FC236}">
                  <a16:creationId xmlns:a16="http://schemas.microsoft.com/office/drawing/2014/main" id="{B96E3548-D790-46AA-A627-4328DAFD98C3}"/>
                </a:ext>
              </a:extLst>
            </p:cNvPr>
            <p:cNvSpPr/>
            <p:nvPr userDrawn="1"/>
          </p:nvSpPr>
          <p:spPr>
            <a:xfrm>
              <a:off x="12397262" y="0"/>
              <a:ext cx="35437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invoegen/veranderen</a:t>
              </a:r>
            </a:p>
          </p:txBody>
        </p:sp>
        <p:sp>
          <p:nvSpPr>
            <p:cNvPr id="14" name="Ovaal 13">
              <a:extLst>
                <a:ext uri="{FF2B5EF4-FFF2-40B4-BE49-F238E27FC236}">
                  <a16:creationId xmlns:a16="http://schemas.microsoft.com/office/drawing/2014/main" id="{FB6FD88A-0CA2-4776-81C1-398394997475}"/>
                </a:ext>
              </a:extLst>
            </p:cNvPr>
            <p:cNvSpPr/>
            <p:nvPr userDrawn="1"/>
          </p:nvSpPr>
          <p:spPr>
            <a:xfrm>
              <a:off x="12391601"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5" name="Rechte verbindingslijn 14">
              <a:extLst>
                <a:ext uri="{FF2B5EF4-FFF2-40B4-BE49-F238E27FC236}">
                  <a16:creationId xmlns:a16="http://schemas.microsoft.com/office/drawing/2014/main" id="{58BB209A-E15B-4201-8BB3-4C1BA5EE725D}"/>
                </a:ext>
              </a:extLst>
            </p:cNvPr>
            <p:cNvCxnSpPr>
              <a:cxnSpLocks/>
            </p:cNvCxnSpPr>
            <p:nvPr userDrawn="1"/>
          </p:nvCxnSpPr>
          <p:spPr>
            <a:xfrm>
              <a:off x="12397261" y="241635"/>
              <a:ext cx="3178017" cy="0"/>
            </a:xfrm>
            <a:prstGeom prst="line">
              <a:avLst/>
            </a:prstGeom>
            <a:noFill/>
            <a:ln w="3175" cap="flat" cmpd="sng" algn="ctr">
              <a:solidFill>
                <a:schemeClr val="tx1"/>
              </a:solidFill>
              <a:prstDash val="solid"/>
            </a:ln>
            <a:effectLst/>
          </p:spPr>
        </p:cxnSp>
        <p:cxnSp>
          <p:nvCxnSpPr>
            <p:cNvPr id="16" name="Rechte verbindingslijn 15">
              <a:extLst>
                <a:ext uri="{FF2B5EF4-FFF2-40B4-BE49-F238E27FC236}">
                  <a16:creationId xmlns:a16="http://schemas.microsoft.com/office/drawing/2014/main" id="{55D4F099-BF61-4CBE-95F6-EAEF57A2FADA}"/>
                </a:ext>
              </a:extLst>
            </p:cNvPr>
            <p:cNvCxnSpPr>
              <a:cxnSpLocks/>
            </p:cNvCxnSpPr>
            <p:nvPr userDrawn="1"/>
          </p:nvCxnSpPr>
          <p:spPr>
            <a:xfrm>
              <a:off x="12397261" y="1728059"/>
              <a:ext cx="3178017" cy="0"/>
            </a:xfrm>
            <a:prstGeom prst="line">
              <a:avLst/>
            </a:prstGeom>
            <a:noFill/>
            <a:ln w="3175" cap="flat" cmpd="sng" algn="ctr">
              <a:solidFill>
                <a:schemeClr val="tx1"/>
              </a:solidFill>
              <a:prstDash val="solid"/>
            </a:ln>
            <a:effectLst/>
          </p:spPr>
        </p:cxnSp>
        <p:sp>
          <p:nvSpPr>
            <p:cNvPr id="17" name="Rechthoek 16">
              <a:extLst>
                <a:ext uri="{FF2B5EF4-FFF2-40B4-BE49-F238E27FC236}">
                  <a16:creationId xmlns:a16="http://schemas.microsoft.com/office/drawing/2014/main" id="{F3D20B1E-624D-41BD-B4AE-D66F47203B7F}"/>
                </a:ext>
              </a:extLst>
            </p:cNvPr>
            <p:cNvSpPr/>
            <p:nvPr userDrawn="1"/>
          </p:nvSpPr>
          <p:spPr>
            <a:xfrm>
              <a:off x="12757282"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8" name="Rechte verbindingslijn 17">
              <a:extLst>
                <a:ext uri="{FF2B5EF4-FFF2-40B4-BE49-F238E27FC236}">
                  <a16:creationId xmlns:a16="http://schemas.microsoft.com/office/drawing/2014/main" id="{29B3285C-0831-498F-BBF7-CE42859F4488}"/>
                </a:ext>
              </a:extLst>
            </p:cNvPr>
            <p:cNvCxnSpPr>
              <a:cxnSpLocks/>
            </p:cNvCxnSpPr>
            <p:nvPr userDrawn="1"/>
          </p:nvCxnSpPr>
          <p:spPr>
            <a:xfrm>
              <a:off x="12397261" y="4033137"/>
              <a:ext cx="3178017" cy="0"/>
            </a:xfrm>
            <a:prstGeom prst="line">
              <a:avLst/>
            </a:prstGeom>
            <a:noFill/>
            <a:ln w="3175" cap="flat" cmpd="sng" algn="ctr">
              <a:solidFill>
                <a:schemeClr val="tx1"/>
              </a:solidFill>
              <a:prstDash val="solid"/>
            </a:ln>
            <a:effectLst/>
          </p:spPr>
        </p:cxnSp>
        <p:sp>
          <p:nvSpPr>
            <p:cNvPr id="19" name="Ovaal 18">
              <a:extLst>
                <a:ext uri="{FF2B5EF4-FFF2-40B4-BE49-F238E27FC236}">
                  <a16:creationId xmlns:a16="http://schemas.microsoft.com/office/drawing/2014/main" id="{CB5C25AB-65A8-4183-A865-771EFAC35249}"/>
                </a:ext>
              </a:extLst>
            </p:cNvPr>
            <p:cNvSpPr/>
            <p:nvPr userDrawn="1"/>
          </p:nvSpPr>
          <p:spPr>
            <a:xfrm>
              <a:off x="12391601" y="185652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0" name="Rechthoek 19">
              <a:extLst>
                <a:ext uri="{FF2B5EF4-FFF2-40B4-BE49-F238E27FC236}">
                  <a16:creationId xmlns:a16="http://schemas.microsoft.com/office/drawing/2014/main" id="{9F486FE2-B2BA-4234-87E4-13E2A274BC6B}"/>
                </a:ext>
              </a:extLst>
            </p:cNvPr>
            <p:cNvSpPr/>
            <p:nvPr userDrawn="1"/>
          </p:nvSpPr>
          <p:spPr>
            <a:xfrm>
              <a:off x="12757282" y="1922587"/>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1" name="Groep 20">
              <a:extLst>
                <a:ext uri="{FF2B5EF4-FFF2-40B4-BE49-F238E27FC236}">
                  <a16:creationId xmlns:a16="http://schemas.microsoft.com/office/drawing/2014/main" id="{C1010A2B-313F-40A6-8617-FCF5CD51C972}"/>
                </a:ext>
              </a:extLst>
            </p:cNvPr>
            <p:cNvGrpSpPr/>
            <p:nvPr userDrawn="1"/>
          </p:nvGrpSpPr>
          <p:grpSpPr>
            <a:xfrm>
              <a:off x="12757282" y="1291752"/>
              <a:ext cx="294789" cy="318834"/>
              <a:chOff x="14466489" y="1001522"/>
              <a:chExt cx="290627" cy="314333"/>
            </a:xfrm>
          </p:grpSpPr>
          <p:sp>
            <p:nvSpPr>
              <p:cNvPr id="29" name="Rechthoek 28">
                <a:extLst>
                  <a:ext uri="{FF2B5EF4-FFF2-40B4-BE49-F238E27FC236}">
                    <a16:creationId xmlns:a16="http://schemas.microsoft.com/office/drawing/2014/main" id="{F59DB5BE-54BE-4445-8DF4-6A2DD5F3F5E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30" name="Ovaal 29">
                <a:extLst>
                  <a:ext uri="{FF2B5EF4-FFF2-40B4-BE49-F238E27FC236}">
                    <a16:creationId xmlns:a16="http://schemas.microsoft.com/office/drawing/2014/main" id="{3FCA0842-BEFA-407A-B915-D29F06D67D2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1" name="Vrije vorm: vorm 110">
                <a:extLst>
                  <a:ext uri="{FF2B5EF4-FFF2-40B4-BE49-F238E27FC236}">
                    <a16:creationId xmlns:a16="http://schemas.microsoft.com/office/drawing/2014/main" id="{3397FDB6-C274-476E-8C08-D285B88D0BC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2" name="Rechthoek: afgeronde hoeken 111">
                <a:extLst>
                  <a:ext uri="{FF2B5EF4-FFF2-40B4-BE49-F238E27FC236}">
                    <a16:creationId xmlns:a16="http://schemas.microsoft.com/office/drawing/2014/main" id="{E0CC1444-6017-46F3-A2AD-544F881C185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33" name="Rechte verbindingslijn 32">
                <a:extLst>
                  <a:ext uri="{FF2B5EF4-FFF2-40B4-BE49-F238E27FC236}">
                    <a16:creationId xmlns:a16="http://schemas.microsoft.com/office/drawing/2014/main" id="{22075636-4B77-4FB6-9909-F3079693968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34" name="Rechte verbindingslijn 33">
                <a:extLst>
                  <a:ext uri="{FF2B5EF4-FFF2-40B4-BE49-F238E27FC236}">
                    <a16:creationId xmlns:a16="http://schemas.microsoft.com/office/drawing/2014/main" id="{AB70EE25-A258-4AF3-B355-6E9EAB24BF1C}"/>
                  </a:ext>
                </a:extLst>
              </p:cNvPr>
              <p:cNvCxnSpPr>
                <a:cxnSpLocks/>
                <a:stCxn id="3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2" name="Ovaal 21">
              <a:extLst>
                <a:ext uri="{FF2B5EF4-FFF2-40B4-BE49-F238E27FC236}">
                  <a16:creationId xmlns:a16="http://schemas.microsoft.com/office/drawing/2014/main" id="{64C3D70E-93B9-4937-97B9-D816BD996E31}"/>
                </a:ext>
              </a:extLst>
            </p:cNvPr>
            <p:cNvSpPr/>
            <p:nvPr userDrawn="1"/>
          </p:nvSpPr>
          <p:spPr>
            <a:xfrm>
              <a:off x="12391601" y="2768077"/>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3" name="Rechthoek 22">
              <a:extLst>
                <a:ext uri="{FF2B5EF4-FFF2-40B4-BE49-F238E27FC236}">
                  <a16:creationId xmlns:a16="http://schemas.microsoft.com/office/drawing/2014/main" id="{4B37B614-27DE-4D74-9150-B99C7060B4CE}"/>
                </a:ext>
              </a:extLst>
            </p:cNvPr>
            <p:cNvSpPr/>
            <p:nvPr userDrawn="1"/>
          </p:nvSpPr>
          <p:spPr>
            <a:xfrm>
              <a:off x="12757283" y="2834141"/>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31CA1A9-EC79-49FA-9C45-6E278FB96310}"/>
                </a:ext>
              </a:extLst>
            </p:cNvPr>
            <p:cNvCxnSpPr>
              <a:cxnSpLocks/>
            </p:cNvCxnSpPr>
            <p:nvPr userDrawn="1"/>
          </p:nvCxnSpPr>
          <p:spPr>
            <a:xfrm>
              <a:off x="12397261" y="2649915"/>
              <a:ext cx="3178017" cy="0"/>
            </a:xfrm>
            <a:prstGeom prst="line">
              <a:avLst/>
            </a:prstGeom>
            <a:noFill/>
            <a:ln w="3175" cap="flat" cmpd="sng" algn="ctr">
              <a:solidFill>
                <a:schemeClr val="tx1"/>
              </a:solidFill>
              <a:prstDash val="solid"/>
            </a:ln>
            <a:effectLst/>
          </p:spPr>
        </p:cxnSp>
        <p:grpSp>
          <p:nvGrpSpPr>
            <p:cNvPr id="25" name="Groep 24">
              <a:extLst>
                <a:ext uri="{FF2B5EF4-FFF2-40B4-BE49-F238E27FC236}">
                  <a16:creationId xmlns:a16="http://schemas.microsoft.com/office/drawing/2014/main" id="{7EA98582-806C-4ABD-B4D1-6426842B28BA}"/>
                </a:ext>
              </a:extLst>
            </p:cNvPr>
            <p:cNvGrpSpPr/>
            <p:nvPr userDrawn="1"/>
          </p:nvGrpSpPr>
          <p:grpSpPr>
            <a:xfrm>
              <a:off x="12757282" y="2296644"/>
              <a:ext cx="825500" cy="209550"/>
              <a:chOff x="13504624" y="2444818"/>
              <a:chExt cx="825500" cy="209550"/>
            </a:xfrm>
          </p:grpSpPr>
          <p:sp>
            <p:nvSpPr>
              <p:cNvPr id="26" name="Rechthoek 25">
                <a:extLst>
                  <a:ext uri="{FF2B5EF4-FFF2-40B4-BE49-F238E27FC236}">
                    <a16:creationId xmlns:a16="http://schemas.microsoft.com/office/drawing/2014/main" id="{5DF54E48-C667-4467-82B1-5626B8565FB1}"/>
                  </a:ext>
                </a:extLst>
              </p:cNvPr>
              <p:cNvSpPr/>
              <p:nvPr userDrawn="1"/>
            </p:nvSpPr>
            <p:spPr>
              <a:xfrm>
                <a:off x="13504624" y="2444818"/>
                <a:ext cx="825500" cy="209550"/>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2"/>
                    </a:solidFill>
                    <a:latin typeface="Arial" panose="020B0604020202020204" pitchFamily="34" charset="0"/>
                    <a:cs typeface="Arial" panose="020B0604020202020204" pitchFamily="34" charset="0"/>
                  </a:rPr>
                  <a:t>Invoegen</a:t>
                </a:r>
              </a:p>
            </p:txBody>
          </p:sp>
          <p:cxnSp>
            <p:nvCxnSpPr>
              <p:cNvPr id="27" name="Rechte verbindingslijn 26">
                <a:extLst>
                  <a:ext uri="{FF2B5EF4-FFF2-40B4-BE49-F238E27FC236}">
                    <a16:creationId xmlns:a16="http://schemas.microsoft.com/office/drawing/2014/main" id="{EB7BD190-25CA-4AD5-B253-9115D53D299C}"/>
                  </a:ext>
                </a:extLst>
              </p:cNvPr>
              <p:cNvCxnSpPr/>
              <p:nvPr userDrawn="1"/>
            </p:nvCxnSpPr>
            <p:spPr>
              <a:xfrm>
                <a:off x="14155269" y="2477218"/>
                <a:ext cx="0" cy="142717"/>
              </a:xfrm>
              <a:prstGeom prst="line">
                <a:avLst/>
              </a:prstGeom>
              <a:noFill/>
              <a:ln w="3175" cap="flat" cmpd="sng" algn="ctr">
                <a:solidFill>
                  <a:srgbClr val="44546A"/>
                </a:solidFill>
                <a:prstDash val="solid"/>
              </a:ln>
              <a:effectLst/>
            </p:spPr>
          </p:cxnSp>
          <p:sp>
            <p:nvSpPr>
              <p:cNvPr id="28" name="Gelijkbenige driehoek 27">
                <a:extLst>
                  <a:ext uri="{FF2B5EF4-FFF2-40B4-BE49-F238E27FC236}">
                    <a16:creationId xmlns:a16="http://schemas.microsoft.com/office/drawing/2014/main" id="{2C1031AF-BAE0-41F4-A3A8-94D85A694356}"/>
                  </a:ext>
                </a:extLst>
              </p:cNvPr>
              <p:cNvSpPr/>
              <p:nvPr userDrawn="1"/>
            </p:nvSpPr>
            <p:spPr>
              <a:xfrm rot="10800000">
                <a:off x="14196089" y="2528872"/>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50" name="Groep 49"/>
          <p:cNvGrpSpPr/>
          <p:nvPr userDrawn="1"/>
        </p:nvGrpSpPr>
        <p:grpSpPr>
          <a:xfrm>
            <a:off x="-3790937" y="0"/>
            <a:ext cx="3549439" cy="1629594"/>
            <a:chOff x="-3790937" y="0"/>
            <a:chExt cx="3549439" cy="1629594"/>
          </a:xfrm>
        </p:grpSpPr>
        <p:sp>
          <p:nvSpPr>
            <p:cNvPr id="51" name="Rechthoek 50">
              <a:extLst>
                <a:ext uri="{FF2B5EF4-FFF2-40B4-BE49-F238E27FC236}">
                  <a16:creationId xmlns:a16="http://schemas.microsoft.com/office/drawing/2014/main" id="{B96E3548-D790-46AA-A627-4328DAFD98C3}"/>
                </a:ext>
              </a:extLst>
            </p:cNvPr>
            <p:cNvSpPr/>
            <p:nvPr userDrawn="1"/>
          </p:nvSpPr>
          <p:spPr>
            <a:xfrm>
              <a:off x="-3785276" y="0"/>
              <a:ext cx="35437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Datum en voetregel aanpassen</a:t>
              </a:r>
            </a:p>
          </p:txBody>
        </p:sp>
        <p:sp>
          <p:nvSpPr>
            <p:cNvPr id="52" name="Ovaal 51">
              <a:extLst>
                <a:ext uri="{FF2B5EF4-FFF2-40B4-BE49-F238E27FC236}">
                  <a16:creationId xmlns:a16="http://schemas.microsoft.com/office/drawing/2014/main" id="{FB6FD88A-0CA2-4776-81C1-398394997475}"/>
                </a:ext>
              </a:extLst>
            </p:cNvPr>
            <p:cNvSpPr/>
            <p:nvPr userDrawn="1"/>
          </p:nvSpPr>
          <p:spPr>
            <a:xfrm>
              <a:off x="-3790937"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53" name="Rechte verbindingslijn 52">
              <a:extLst>
                <a:ext uri="{FF2B5EF4-FFF2-40B4-BE49-F238E27FC236}">
                  <a16:creationId xmlns:a16="http://schemas.microsoft.com/office/drawing/2014/main" id="{58BB209A-E15B-4201-8BB3-4C1BA5EE725D}"/>
                </a:ext>
              </a:extLst>
            </p:cNvPr>
            <p:cNvCxnSpPr>
              <a:cxnSpLocks/>
            </p:cNvCxnSpPr>
            <p:nvPr userDrawn="1"/>
          </p:nvCxnSpPr>
          <p:spPr>
            <a:xfrm>
              <a:off x="-3785277" y="241635"/>
              <a:ext cx="3178017" cy="0"/>
            </a:xfrm>
            <a:prstGeom prst="line">
              <a:avLst/>
            </a:prstGeom>
            <a:noFill/>
            <a:ln w="3175" cap="flat" cmpd="sng" algn="ctr">
              <a:solidFill>
                <a:schemeClr val="tx1"/>
              </a:solidFill>
              <a:prstDash val="solid"/>
            </a:ln>
            <a:effectLst/>
          </p:spPr>
        </p:cxnSp>
        <p:cxnSp>
          <p:nvCxnSpPr>
            <p:cNvPr id="54" name="Rechte verbindingslijn 53">
              <a:extLst>
                <a:ext uri="{FF2B5EF4-FFF2-40B4-BE49-F238E27FC236}">
                  <a16:creationId xmlns:a16="http://schemas.microsoft.com/office/drawing/2014/main" id="{55D4F099-BF61-4CBE-95F6-EAEF57A2FADA}"/>
                </a:ext>
              </a:extLst>
            </p:cNvPr>
            <p:cNvCxnSpPr>
              <a:cxnSpLocks/>
            </p:cNvCxnSpPr>
            <p:nvPr userDrawn="1"/>
          </p:nvCxnSpPr>
          <p:spPr>
            <a:xfrm>
              <a:off x="-3785277" y="909514"/>
              <a:ext cx="3178017" cy="0"/>
            </a:xfrm>
            <a:prstGeom prst="line">
              <a:avLst/>
            </a:prstGeom>
            <a:noFill/>
            <a:ln w="3175" cap="flat" cmpd="sng" algn="ctr">
              <a:solidFill>
                <a:schemeClr val="tx1"/>
              </a:solidFill>
              <a:prstDash val="solid"/>
            </a:ln>
            <a:effectLst/>
          </p:spPr>
        </p:cxnSp>
        <p:sp>
          <p:nvSpPr>
            <p:cNvPr id="55" name="Rechthoek 54">
              <a:extLst>
                <a:ext uri="{FF2B5EF4-FFF2-40B4-BE49-F238E27FC236}">
                  <a16:creationId xmlns:a16="http://schemas.microsoft.com/office/drawing/2014/main" id="{F3D20B1E-624D-41BD-B4AE-D66F47203B7F}"/>
                </a:ext>
              </a:extLst>
            </p:cNvPr>
            <p:cNvSpPr/>
            <p:nvPr userDrawn="1"/>
          </p:nvSpPr>
          <p:spPr>
            <a:xfrm>
              <a:off x="-3425256"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‘Koptekst en voettekst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p>
          </p:txBody>
        </p:sp>
        <p:sp>
          <p:nvSpPr>
            <p:cNvPr id="56" name="Ovaal 55">
              <a:extLst>
                <a:ext uri="{FF2B5EF4-FFF2-40B4-BE49-F238E27FC236}">
                  <a16:creationId xmlns:a16="http://schemas.microsoft.com/office/drawing/2014/main" id="{CB5C25AB-65A8-4183-A865-771EFAC35249}"/>
                </a:ext>
              </a:extLst>
            </p:cNvPr>
            <p:cNvSpPr/>
            <p:nvPr userDrawn="1"/>
          </p:nvSpPr>
          <p:spPr>
            <a:xfrm>
              <a:off x="-3790937" y="1037979"/>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7" name="Rechthoek 56">
              <a:extLst>
                <a:ext uri="{FF2B5EF4-FFF2-40B4-BE49-F238E27FC236}">
                  <a16:creationId xmlns:a16="http://schemas.microsoft.com/office/drawing/2014/main" id="{9F486FE2-B2BA-4234-87E4-13E2A274BC6B}"/>
                </a:ext>
              </a:extLst>
            </p:cNvPr>
            <p:cNvSpPr/>
            <p:nvPr userDrawn="1"/>
          </p:nvSpPr>
          <p:spPr>
            <a:xfrm>
              <a:off x="-3425256" y="1104042"/>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Pas de gegevens aan naar de juiste informatie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‘Overal toepassen’</a:t>
              </a:r>
            </a:p>
          </p:txBody>
        </p:sp>
        <p:cxnSp>
          <p:nvCxnSpPr>
            <p:cNvPr id="58" name="Rechte verbindingslijn 57">
              <a:extLst>
                <a:ext uri="{FF2B5EF4-FFF2-40B4-BE49-F238E27FC236}">
                  <a16:creationId xmlns:a16="http://schemas.microsoft.com/office/drawing/2014/main" id="{431CA1A9-EC79-49FA-9C45-6E278FB96310}"/>
                </a:ext>
              </a:extLst>
            </p:cNvPr>
            <p:cNvCxnSpPr>
              <a:cxnSpLocks/>
            </p:cNvCxnSpPr>
            <p:nvPr userDrawn="1"/>
          </p:nvCxnSpPr>
          <p:spPr>
            <a:xfrm>
              <a:off x="-3785277" y="1629594"/>
              <a:ext cx="3178017" cy="0"/>
            </a:xfrm>
            <a:prstGeom prst="line">
              <a:avLst/>
            </a:prstGeom>
            <a:noFill/>
            <a:ln w="3175" cap="flat" cmpd="sng" algn="ctr">
              <a:solidFill>
                <a:schemeClr val="tx1"/>
              </a:solidFill>
              <a:prstDash val="solid"/>
            </a:ln>
            <a:effectLst/>
          </p:spPr>
        </p:cxnSp>
      </p:grpSp>
    </p:spTree>
    <p:extLst>
      <p:ext uri="{BB962C8B-B14F-4D97-AF65-F5344CB8AC3E}">
        <p14:creationId xmlns:p14="http://schemas.microsoft.com/office/powerpoint/2010/main" val="1723597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775289" y="404757"/>
            <a:ext cx="9805603" cy="1013209"/>
          </a:xfrm>
        </p:spPr>
        <p:txBody>
          <a:bodyPr>
            <a:normAutofit/>
          </a:bodyPr>
          <a:lstStyle>
            <a:lvl1pPr>
              <a:defRPr sz="4001"/>
            </a:lvl1pPr>
          </a:lstStyle>
          <a:p>
            <a:r>
              <a:rPr lang="nl-NL" dirty="0"/>
              <a:t>Klik om de stijl te bewerken</a:t>
            </a:r>
          </a:p>
        </p:txBody>
      </p:sp>
      <p:sp>
        <p:nvSpPr>
          <p:cNvPr id="3" name="Tijdelijke aanduiding voor inhoud 2"/>
          <p:cNvSpPr>
            <a:spLocks noGrp="1"/>
          </p:cNvSpPr>
          <p:nvPr>
            <p:ph idx="1"/>
          </p:nvPr>
        </p:nvSpPr>
        <p:spPr>
          <a:xfrm>
            <a:off x="1775289" y="1773227"/>
            <a:ext cx="9805603" cy="4354355"/>
          </a:xfrm>
        </p:spPr>
        <p:txBody>
          <a:bodyPr/>
          <a:lstStyle>
            <a:lvl1pPr>
              <a:defRPr sz="2400">
                <a:latin typeface="Arial" panose="020B0604020202020204" pitchFamily="34" charset="0"/>
                <a:cs typeface="Arial" panose="020B0604020202020204" pitchFamily="34" charset="0"/>
              </a:defRPr>
            </a:lvl1pPr>
            <a:lvl2pPr>
              <a:defRPr sz="2400">
                <a:solidFill>
                  <a:srgbClr val="D20000"/>
                </a:solidFill>
              </a:defRPr>
            </a:lvl2pPr>
            <a:lvl3pPr>
              <a:defRPr sz="2000">
                <a:solidFill>
                  <a:srgbClr val="276E81"/>
                </a:solidFill>
              </a:defRPr>
            </a:lvl3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a:t>Instructiepresentatie registratie toegepaste verplichte zorg</a:t>
            </a:r>
            <a:endParaRPr lang="nl-NL" dirty="0"/>
          </a:p>
        </p:txBody>
      </p:sp>
      <p:sp>
        <p:nvSpPr>
          <p:cNvPr id="6" name="Tijdelijke aanduiding voor dianummer 5"/>
          <p:cNvSpPr>
            <a:spLocks noGrp="1"/>
          </p:cNvSpPr>
          <p:nvPr>
            <p:ph type="sldNum" sz="quarter" idx="12"/>
          </p:nvPr>
        </p:nvSpPr>
        <p:spPr>
          <a:xfrm>
            <a:off x="8879153" y="6382806"/>
            <a:ext cx="2844430" cy="365210"/>
          </a:xfrm>
        </p:spPr>
        <p:txBody>
          <a:bodyPr/>
          <a:lstStyle/>
          <a:p>
            <a:r>
              <a:rPr lang="nl-NL" dirty="0"/>
              <a:t> concept 15-10-19 </a:t>
            </a:r>
            <a:fld id="{64182600-42C1-400C-82CB-52CE847DEEC0}" type="slidenum">
              <a:rPr lang="nl-NL" smtClean="0"/>
              <a:pPr/>
              <a:t>‹nr.›</a:t>
            </a:fld>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9" y="0"/>
            <a:ext cx="1218253" cy="6859588"/>
          </a:xfrm>
          <a:prstGeom prst="rect">
            <a:avLst/>
          </a:prstGeom>
        </p:spPr>
      </p:pic>
    </p:spTree>
    <p:extLst>
      <p:ext uri="{BB962C8B-B14F-4D97-AF65-F5344CB8AC3E}">
        <p14:creationId xmlns:p14="http://schemas.microsoft.com/office/powerpoint/2010/main" val="248162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03">
    <p:spTree>
      <p:nvGrpSpPr>
        <p:cNvPr id="1" name=""/>
        <p:cNvGrpSpPr/>
        <p:nvPr/>
      </p:nvGrpSpPr>
      <p:grpSpPr>
        <a:xfrm>
          <a:off x="0" y="0"/>
          <a:ext cx="0" cy="0"/>
          <a:chOff x="0" y="0"/>
          <a:chExt cx="0" cy="0"/>
        </a:xfrm>
      </p:grpSpPr>
      <p:sp>
        <p:nvSpPr>
          <p:cNvPr id="5" name="Rechthoek 4"/>
          <p:cNvSpPr/>
          <p:nvPr userDrawn="1"/>
        </p:nvSpPr>
        <p:spPr>
          <a:xfrm>
            <a:off x="6095206" y="0"/>
            <a:ext cx="6095207" cy="6859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Tijdelijke aanduiding voor tekst 47"/>
          <p:cNvSpPr>
            <a:spLocks noGrp="1"/>
          </p:cNvSpPr>
          <p:nvPr>
            <p:ph type="body" sz="quarter" idx="19" hasCustomPrompt="1"/>
          </p:nvPr>
        </p:nvSpPr>
        <p:spPr>
          <a:xfrm>
            <a:off x="3323206" y="657794"/>
            <a:ext cx="5544000" cy="5544000"/>
          </a:xfrm>
          <a:prstGeom prst="ellipse">
            <a:avLst/>
          </a:prstGeom>
          <a:solidFill>
            <a:schemeClr val="bg2">
              <a:alpha val="90000"/>
            </a:schemeClr>
          </a:solidFill>
        </p:spPr>
        <p:txBody>
          <a:bodyPr/>
          <a:lstStyle>
            <a:lvl1pPr marL="0" indent="0">
              <a:buNone/>
              <a:defRPr/>
            </a:lvl1pPr>
          </a:lstStyle>
          <a:p>
            <a:pPr lvl="0"/>
            <a:r>
              <a:rPr lang="nl-NL" dirty="0"/>
              <a:t> </a:t>
            </a:r>
          </a:p>
        </p:txBody>
      </p:sp>
      <p:sp>
        <p:nvSpPr>
          <p:cNvPr id="4" name="Tijdelijke aanduiding voor datum 3"/>
          <p:cNvSpPr>
            <a:spLocks noGrp="1"/>
          </p:cNvSpPr>
          <p:nvPr>
            <p:ph type="dt" sz="half" idx="10"/>
          </p:nvPr>
        </p:nvSpPr>
        <p:spPr>
          <a:xfrm>
            <a:off x="527930" y="6048000"/>
            <a:ext cx="3551051" cy="216000"/>
          </a:xfrm>
          <a:prstGeom prst="rect">
            <a:avLst/>
          </a:prstGeom>
        </p:spPr>
        <p:txBody>
          <a:bodyPr lIns="0" tIns="0" rIns="0" bIns="0"/>
          <a:lstStyle>
            <a:lvl1pPr>
              <a:defRPr sz="1600">
                <a:solidFill>
                  <a:schemeClr val="tx2"/>
                </a:solidFill>
                <a:latin typeface="Calibri Light" panose="020F0302020204030204" pitchFamily="34" charset="0"/>
                <a:cs typeface="Calibri Light" panose="020F0302020204030204" pitchFamily="34" charset="0"/>
              </a:defRPr>
            </a:lvl1pPr>
          </a:lstStyle>
          <a:p>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931" y="537725"/>
            <a:ext cx="2438083" cy="1109170"/>
          </a:xfrm>
          <a:prstGeom prst="rect">
            <a:avLst/>
          </a:prstGeom>
        </p:spPr>
      </p:pic>
      <p:sp>
        <p:nvSpPr>
          <p:cNvPr id="2" name="Titel 1"/>
          <p:cNvSpPr>
            <a:spLocks noGrp="1"/>
          </p:cNvSpPr>
          <p:nvPr>
            <p:ph type="ctrTitle" hasCustomPrompt="1"/>
          </p:nvPr>
        </p:nvSpPr>
        <p:spPr>
          <a:xfrm>
            <a:off x="3358902" y="2133652"/>
            <a:ext cx="5472608" cy="2232246"/>
          </a:xfrm>
        </p:spPr>
        <p:txBody>
          <a:bodyPr wrap="square" lIns="0" tIns="0" rIns="0" bIns="0">
            <a:normAutofit/>
          </a:bodyPr>
          <a:lstStyle>
            <a:lvl1pPr algn="ctr">
              <a:lnSpc>
                <a:spcPts val="5400"/>
              </a:lnSpc>
              <a:defRPr sz="5400" b="0">
                <a:solidFill>
                  <a:schemeClr val="bg1"/>
                </a:solidFill>
                <a:latin typeface="Calibri Light" panose="020F0302020204030204" pitchFamily="34" charset="0"/>
                <a:cs typeface="Calibri Light" panose="020F0302020204030204" pitchFamily="34" charset="0"/>
              </a:defRPr>
            </a:lvl1pPr>
          </a:lstStyle>
          <a:p>
            <a:r>
              <a:rPr lang="nl-NL" dirty="0"/>
              <a:t>Titel van de presentatie </a:t>
            </a:r>
            <a:br>
              <a:rPr lang="nl-NL" dirty="0"/>
            </a:br>
            <a:r>
              <a:rPr lang="nl-NL" dirty="0"/>
              <a:t>met een kleurvlak</a:t>
            </a:r>
          </a:p>
        </p:txBody>
      </p:sp>
      <p:sp>
        <p:nvSpPr>
          <p:cNvPr id="3" name="Ondertitel 2"/>
          <p:cNvSpPr>
            <a:spLocks noGrp="1"/>
          </p:cNvSpPr>
          <p:nvPr>
            <p:ph type="subTitle" idx="1" hasCustomPrompt="1"/>
          </p:nvPr>
        </p:nvSpPr>
        <p:spPr>
          <a:xfrm>
            <a:off x="3394906" y="4581922"/>
            <a:ext cx="5400600" cy="1080120"/>
          </a:xfrm>
        </p:spPr>
        <p:txBody>
          <a:bodyPr/>
          <a:lstStyle>
            <a:lvl1pPr marL="0" indent="0" algn="ctr">
              <a:lnSpc>
                <a:spcPts val="3000"/>
              </a:lnSpc>
              <a:buNone/>
              <a:defRPr sz="3000">
                <a:solidFill>
                  <a:schemeClr val="bg1"/>
                </a:solidFill>
                <a:latin typeface="Calibri Light" panose="020F0302020204030204" pitchFamily="34" charset="0"/>
                <a:cs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subtitel</a:t>
            </a:r>
          </a:p>
        </p:txBody>
      </p:sp>
      <p:sp>
        <p:nvSpPr>
          <p:cNvPr id="9" name="Tijdelijke aanduiding voor verticale tekst 2">
            <a:extLst>
              <a:ext uri="{FF2B5EF4-FFF2-40B4-BE49-F238E27FC236}">
                <a16:creationId xmlns:a16="http://schemas.microsoft.com/office/drawing/2014/main" id="{837A8EEF-6EBD-424B-898C-184255C56215}"/>
              </a:ext>
            </a:extLst>
          </p:cNvPr>
          <p:cNvSpPr>
            <a:spLocks noGrp="1"/>
          </p:cNvSpPr>
          <p:nvPr>
            <p:ph type="body" orient="vert" idx="17" hasCustomPrompt="1"/>
          </p:nvPr>
        </p:nvSpPr>
        <p:spPr>
          <a:xfrm>
            <a:off x="527930" y="5752800"/>
            <a:ext cx="3551051" cy="288032"/>
          </a:xfrm>
          <a:solidFill>
            <a:schemeClr val="bg1">
              <a:alpha val="0"/>
            </a:schemeClr>
          </a:solidFill>
        </p:spPr>
        <p:txBody>
          <a:bodyPr vert="horz" lIns="0" tIns="0" rIns="0" bIns="0" anchor="ctr" anchorCtr="0">
            <a:noAutofit/>
          </a:bodyPr>
          <a:lstStyle>
            <a:lvl1pPr marL="0" indent="0">
              <a:lnSpc>
                <a:spcPts val="1600"/>
              </a:lnSpc>
              <a:buFont typeface="Arial" panose="020B0604020202020204" pitchFamily="34" charset="0"/>
              <a:buNone/>
              <a:defRPr sz="1600" b="1">
                <a:solidFill>
                  <a:schemeClr val="tx2"/>
                </a:solidFill>
                <a:latin typeface="+mj-lt"/>
              </a:defRPr>
            </a:lvl1pPr>
            <a:lvl2pPr marL="0" indent="0">
              <a:buFont typeface="Arial" panose="020B0604020202020204" pitchFamily="34" charset="0"/>
              <a:buNone/>
              <a:defRPr sz="1400">
                <a:solidFill>
                  <a:schemeClr val="tx2"/>
                </a:solidFill>
              </a:defRPr>
            </a:lvl2pPr>
            <a:lvl3pPr>
              <a:defRPr/>
            </a:lvl3pPr>
            <a:lvl4pPr>
              <a:defRPr/>
            </a:lvl4pPr>
            <a:lvl5pPr>
              <a:defRPr/>
            </a:lvl5pPr>
            <a:lvl6pPr>
              <a:defRPr/>
            </a:lvl6pPr>
            <a:lvl7pPr>
              <a:defRPr/>
            </a:lvl7pPr>
            <a:lvl8pPr>
              <a:defRPr/>
            </a:lvl8pPr>
            <a:lvl9pPr>
              <a:defRPr/>
            </a:lvl9pPr>
          </a:lstStyle>
          <a:p>
            <a:pPr lvl="0"/>
            <a:r>
              <a:rPr lang="nl-NL" noProof="0" dirty="0"/>
              <a:t>Voornaam Achternaam</a:t>
            </a:r>
          </a:p>
        </p:txBody>
      </p:sp>
      <p:grpSp>
        <p:nvGrpSpPr>
          <p:cNvPr id="87" name="Groep 86"/>
          <p:cNvGrpSpPr/>
          <p:nvPr userDrawn="1"/>
        </p:nvGrpSpPr>
        <p:grpSpPr>
          <a:xfrm>
            <a:off x="-3790937" y="0"/>
            <a:ext cx="3549439" cy="1629594"/>
            <a:chOff x="-3790937" y="0"/>
            <a:chExt cx="3549439" cy="1629594"/>
          </a:xfrm>
        </p:grpSpPr>
        <p:sp>
          <p:nvSpPr>
            <p:cNvPr id="88" name="Rechthoek 87">
              <a:extLst>
                <a:ext uri="{FF2B5EF4-FFF2-40B4-BE49-F238E27FC236}">
                  <a16:creationId xmlns:a16="http://schemas.microsoft.com/office/drawing/2014/main" id="{B96E3548-D790-46AA-A627-4328DAFD98C3}"/>
                </a:ext>
              </a:extLst>
            </p:cNvPr>
            <p:cNvSpPr/>
            <p:nvPr userDrawn="1"/>
          </p:nvSpPr>
          <p:spPr>
            <a:xfrm>
              <a:off x="-3785276" y="0"/>
              <a:ext cx="35437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Datum en voetregel aanpassen</a:t>
              </a:r>
            </a:p>
          </p:txBody>
        </p:sp>
        <p:sp>
          <p:nvSpPr>
            <p:cNvPr id="89" name="Ovaal 88">
              <a:extLst>
                <a:ext uri="{FF2B5EF4-FFF2-40B4-BE49-F238E27FC236}">
                  <a16:creationId xmlns:a16="http://schemas.microsoft.com/office/drawing/2014/main" id="{FB6FD88A-0CA2-4776-81C1-398394997475}"/>
                </a:ext>
              </a:extLst>
            </p:cNvPr>
            <p:cNvSpPr/>
            <p:nvPr userDrawn="1"/>
          </p:nvSpPr>
          <p:spPr>
            <a:xfrm>
              <a:off x="-3790937"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90" name="Rechte verbindingslijn 89">
              <a:extLst>
                <a:ext uri="{FF2B5EF4-FFF2-40B4-BE49-F238E27FC236}">
                  <a16:creationId xmlns:a16="http://schemas.microsoft.com/office/drawing/2014/main" id="{58BB209A-E15B-4201-8BB3-4C1BA5EE725D}"/>
                </a:ext>
              </a:extLst>
            </p:cNvPr>
            <p:cNvCxnSpPr>
              <a:cxnSpLocks/>
            </p:cNvCxnSpPr>
            <p:nvPr userDrawn="1"/>
          </p:nvCxnSpPr>
          <p:spPr>
            <a:xfrm>
              <a:off x="-3785277" y="241635"/>
              <a:ext cx="3178017" cy="0"/>
            </a:xfrm>
            <a:prstGeom prst="line">
              <a:avLst/>
            </a:prstGeom>
            <a:noFill/>
            <a:ln w="3175" cap="flat" cmpd="sng" algn="ctr">
              <a:solidFill>
                <a:schemeClr val="tx1"/>
              </a:solidFill>
              <a:prstDash val="solid"/>
            </a:ln>
            <a:effectLst/>
          </p:spPr>
        </p:cxnSp>
        <p:cxnSp>
          <p:nvCxnSpPr>
            <p:cNvPr id="91" name="Rechte verbindingslijn 90">
              <a:extLst>
                <a:ext uri="{FF2B5EF4-FFF2-40B4-BE49-F238E27FC236}">
                  <a16:creationId xmlns:a16="http://schemas.microsoft.com/office/drawing/2014/main" id="{55D4F099-BF61-4CBE-95F6-EAEF57A2FADA}"/>
                </a:ext>
              </a:extLst>
            </p:cNvPr>
            <p:cNvCxnSpPr>
              <a:cxnSpLocks/>
            </p:cNvCxnSpPr>
            <p:nvPr userDrawn="1"/>
          </p:nvCxnSpPr>
          <p:spPr>
            <a:xfrm>
              <a:off x="-3785277" y="909514"/>
              <a:ext cx="3178017" cy="0"/>
            </a:xfrm>
            <a:prstGeom prst="line">
              <a:avLst/>
            </a:prstGeom>
            <a:noFill/>
            <a:ln w="3175" cap="flat" cmpd="sng" algn="ctr">
              <a:solidFill>
                <a:schemeClr val="tx1"/>
              </a:solidFill>
              <a:prstDash val="solid"/>
            </a:ln>
            <a:effectLst/>
          </p:spPr>
        </p:cxnSp>
        <p:sp>
          <p:nvSpPr>
            <p:cNvPr id="92" name="Rechthoek 91">
              <a:extLst>
                <a:ext uri="{FF2B5EF4-FFF2-40B4-BE49-F238E27FC236}">
                  <a16:creationId xmlns:a16="http://schemas.microsoft.com/office/drawing/2014/main" id="{F3D20B1E-624D-41BD-B4AE-D66F47203B7F}"/>
                </a:ext>
              </a:extLst>
            </p:cNvPr>
            <p:cNvSpPr/>
            <p:nvPr userDrawn="1"/>
          </p:nvSpPr>
          <p:spPr>
            <a:xfrm>
              <a:off x="-3425256"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‘Koptekst en voettekst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p>
          </p:txBody>
        </p:sp>
        <p:sp>
          <p:nvSpPr>
            <p:cNvPr id="93" name="Ovaal 92">
              <a:extLst>
                <a:ext uri="{FF2B5EF4-FFF2-40B4-BE49-F238E27FC236}">
                  <a16:creationId xmlns:a16="http://schemas.microsoft.com/office/drawing/2014/main" id="{CB5C25AB-65A8-4183-A865-771EFAC35249}"/>
                </a:ext>
              </a:extLst>
            </p:cNvPr>
            <p:cNvSpPr/>
            <p:nvPr userDrawn="1"/>
          </p:nvSpPr>
          <p:spPr>
            <a:xfrm>
              <a:off x="-3790937" y="1037979"/>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4" name="Rechthoek 93">
              <a:extLst>
                <a:ext uri="{FF2B5EF4-FFF2-40B4-BE49-F238E27FC236}">
                  <a16:creationId xmlns:a16="http://schemas.microsoft.com/office/drawing/2014/main" id="{9F486FE2-B2BA-4234-87E4-13E2A274BC6B}"/>
                </a:ext>
              </a:extLst>
            </p:cNvPr>
            <p:cNvSpPr/>
            <p:nvPr userDrawn="1"/>
          </p:nvSpPr>
          <p:spPr>
            <a:xfrm>
              <a:off x="-3425256" y="1104042"/>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Pas de gegevens aan naar de juiste informatie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‘Overal toepassen’</a:t>
              </a:r>
            </a:p>
          </p:txBody>
        </p:sp>
        <p:cxnSp>
          <p:nvCxnSpPr>
            <p:cNvPr id="95" name="Rechte verbindingslijn 94">
              <a:extLst>
                <a:ext uri="{FF2B5EF4-FFF2-40B4-BE49-F238E27FC236}">
                  <a16:creationId xmlns:a16="http://schemas.microsoft.com/office/drawing/2014/main" id="{431CA1A9-EC79-49FA-9C45-6E278FB96310}"/>
                </a:ext>
              </a:extLst>
            </p:cNvPr>
            <p:cNvCxnSpPr>
              <a:cxnSpLocks/>
            </p:cNvCxnSpPr>
            <p:nvPr userDrawn="1"/>
          </p:nvCxnSpPr>
          <p:spPr>
            <a:xfrm>
              <a:off x="-3785277" y="1629594"/>
              <a:ext cx="3178017" cy="0"/>
            </a:xfrm>
            <a:prstGeom prst="line">
              <a:avLst/>
            </a:prstGeom>
            <a:noFill/>
            <a:ln w="3175" cap="flat" cmpd="sng" algn="ctr">
              <a:solidFill>
                <a:schemeClr val="tx1"/>
              </a:solidFill>
              <a:prstDash val="solid"/>
            </a:ln>
            <a:effectLst/>
          </p:spPr>
        </p:cxnSp>
      </p:grpSp>
    </p:spTree>
    <p:extLst>
      <p:ext uri="{BB962C8B-B14F-4D97-AF65-F5344CB8AC3E}">
        <p14:creationId xmlns:p14="http://schemas.microsoft.com/office/powerpoint/2010/main" val="284437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dia03">
    <p:spTree>
      <p:nvGrpSpPr>
        <p:cNvPr id="1" name=""/>
        <p:cNvGrpSpPr/>
        <p:nvPr/>
      </p:nvGrpSpPr>
      <p:grpSpPr>
        <a:xfrm>
          <a:off x="0" y="0"/>
          <a:ext cx="0" cy="0"/>
          <a:chOff x="0" y="0"/>
          <a:chExt cx="0" cy="0"/>
        </a:xfrm>
      </p:grpSpPr>
      <p:sp>
        <p:nvSpPr>
          <p:cNvPr id="5" name="Rechthoek 4"/>
          <p:cNvSpPr/>
          <p:nvPr userDrawn="1"/>
        </p:nvSpPr>
        <p:spPr>
          <a:xfrm>
            <a:off x="6095206" y="0"/>
            <a:ext cx="6095207" cy="6859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Tijdelijke aanduiding voor tekst 47"/>
          <p:cNvSpPr>
            <a:spLocks noGrp="1"/>
          </p:cNvSpPr>
          <p:nvPr>
            <p:ph type="body" sz="quarter" idx="19" hasCustomPrompt="1"/>
          </p:nvPr>
        </p:nvSpPr>
        <p:spPr>
          <a:xfrm>
            <a:off x="3323206" y="657794"/>
            <a:ext cx="5544000" cy="5544000"/>
          </a:xfrm>
          <a:prstGeom prst="ellipse">
            <a:avLst/>
          </a:prstGeom>
          <a:solidFill>
            <a:schemeClr val="bg2">
              <a:alpha val="90000"/>
            </a:schemeClr>
          </a:solidFill>
        </p:spPr>
        <p:txBody>
          <a:bodyPr/>
          <a:lstStyle>
            <a:lvl1pPr marL="0" indent="0">
              <a:buNone/>
              <a:defRPr/>
            </a:lvl1pPr>
          </a:lstStyle>
          <a:p>
            <a:pPr lvl="0"/>
            <a:r>
              <a:rPr lang="nl-NL" dirty="0"/>
              <a:t> </a:t>
            </a:r>
          </a:p>
        </p:txBody>
      </p:sp>
      <p:sp>
        <p:nvSpPr>
          <p:cNvPr id="4" name="Tijdelijke aanduiding voor datum 3"/>
          <p:cNvSpPr>
            <a:spLocks noGrp="1"/>
          </p:cNvSpPr>
          <p:nvPr>
            <p:ph type="dt" sz="half" idx="10"/>
          </p:nvPr>
        </p:nvSpPr>
        <p:spPr>
          <a:xfrm>
            <a:off x="527930" y="6048000"/>
            <a:ext cx="3551051" cy="216000"/>
          </a:xfrm>
          <a:prstGeom prst="rect">
            <a:avLst/>
          </a:prstGeom>
        </p:spPr>
        <p:txBody>
          <a:bodyPr lIns="0" tIns="0" rIns="0" bIns="0"/>
          <a:lstStyle>
            <a:lvl1pPr>
              <a:defRPr sz="1600">
                <a:solidFill>
                  <a:schemeClr val="tx2"/>
                </a:solidFill>
                <a:latin typeface="Calibri Light" panose="020F0302020204030204" pitchFamily="34" charset="0"/>
                <a:cs typeface="Calibri Light" panose="020F0302020204030204" pitchFamily="34" charset="0"/>
              </a:defRPr>
            </a:lvl1pPr>
          </a:lstStyle>
          <a:p>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931" y="537725"/>
            <a:ext cx="2438083" cy="1109170"/>
          </a:xfrm>
          <a:prstGeom prst="rect">
            <a:avLst/>
          </a:prstGeom>
        </p:spPr>
      </p:pic>
      <p:sp>
        <p:nvSpPr>
          <p:cNvPr id="2" name="Titel 1"/>
          <p:cNvSpPr>
            <a:spLocks noGrp="1"/>
          </p:cNvSpPr>
          <p:nvPr>
            <p:ph type="ctrTitle" hasCustomPrompt="1"/>
          </p:nvPr>
        </p:nvSpPr>
        <p:spPr>
          <a:xfrm>
            <a:off x="3358902" y="2133652"/>
            <a:ext cx="5472608" cy="2232246"/>
          </a:xfrm>
        </p:spPr>
        <p:txBody>
          <a:bodyPr wrap="square" lIns="0" tIns="0" rIns="0" bIns="0">
            <a:normAutofit/>
          </a:bodyPr>
          <a:lstStyle>
            <a:lvl1pPr algn="ctr">
              <a:lnSpc>
                <a:spcPts val="5400"/>
              </a:lnSpc>
              <a:defRPr sz="5400" b="0">
                <a:solidFill>
                  <a:schemeClr val="bg1"/>
                </a:solidFill>
                <a:latin typeface="Calibri Light" panose="020F0302020204030204" pitchFamily="34" charset="0"/>
                <a:cs typeface="Calibri Light" panose="020F0302020204030204" pitchFamily="34" charset="0"/>
              </a:defRPr>
            </a:lvl1pPr>
          </a:lstStyle>
          <a:p>
            <a:r>
              <a:rPr lang="nl-NL" dirty="0"/>
              <a:t>Titel van de presentatie </a:t>
            </a:r>
            <a:br>
              <a:rPr lang="nl-NL" dirty="0"/>
            </a:br>
            <a:r>
              <a:rPr lang="nl-NL" dirty="0"/>
              <a:t>met een kleurvlak</a:t>
            </a:r>
          </a:p>
        </p:txBody>
      </p:sp>
      <p:sp>
        <p:nvSpPr>
          <p:cNvPr id="3" name="Ondertitel 2"/>
          <p:cNvSpPr>
            <a:spLocks noGrp="1"/>
          </p:cNvSpPr>
          <p:nvPr>
            <p:ph type="subTitle" idx="1" hasCustomPrompt="1"/>
          </p:nvPr>
        </p:nvSpPr>
        <p:spPr>
          <a:xfrm>
            <a:off x="3394906" y="4581922"/>
            <a:ext cx="5400600" cy="1080120"/>
          </a:xfrm>
        </p:spPr>
        <p:txBody>
          <a:bodyPr/>
          <a:lstStyle>
            <a:lvl1pPr marL="0" indent="0" algn="ctr">
              <a:lnSpc>
                <a:spcPts val="3000"/>
              </a:lnSpc>
              <a:buNone/>
              <a:defRPr sz="3000">
                <a:solidFill>
                  <a:schemeClr val="bg1"/>
                </a:solidFill>
                <a:latin typeface="Calibri Light" panose="020F0302020204030204" pitchFamily="34" charset="0"/>
                <a:cs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subtitel</a:t>
            </a:r>
          </a:p>
        </p:txBody>
      </p:sp>
      <p:sp>
        <p:nvSpPr>
          <p:cNvPr id="9" name="Tijdelijke aanduiding voor verticale tekst 2">
            <a:extLst>
              <a:ext uri="{FF2B5EF4-FFF2-40B4-BE49-F238E27FC236}">
                <a16:creationId xmlns:a16="http://schemas.microsoft.com/office/drawing/2014/main" id="{837A8EEF-6EBD-424B-898C-184255C56215}"/>
              </a:ext>
            </a:extLst>
          </p:cNvPr>
          <p:cNvSpPr>
            <a:spLocks noGrp="1"/>
          </p:cNvSpPr>
          <p:nvPr>
            <p:ph type="body" orient="vert" idx="17" hasCustomPrompt="1"/>
          </p:nvPr>
        </p:nvSpPr>
        <p:spPr>
          <a:xfrm>
            <a:off x="527930" y="5752800"/>
            <a:ext cx="3551051" cy="288032"/>
          </a:xfrm>
          <a:solidFill>
            <a:schemeClr val="bg1">
              <a:alpha val="0"/>
            </a:schemeClr>
          </a:solidFill>
        </p:spPr>
        <p:txBody>
          <a:bodyPr vert="horz" lIns="0" tIns="0" rIns="0" bIns="0" anchor="ctr" anchorCtr="0">
            <a:noAutofit/>
          </a:bodyPr>
          <a:lstStyle>
            <a:lvl1pPr marL="0" indent="0">
              <a:lnSpc>
                <a:spcPts val="1600"/>
              </a:lnSpc>
              <a:buFont typeface="Arial" panose="020B0604020202020204" pitchFamily="34" charset="0"/>
              <a:buNone/>
              <a:defRPr sz="1600" b="1">
                <a:solidFill>
                  <a:schemeClr val="tx2"/>
                </a:solidFill>
                <a:latin typeface="+mj-lt"/>
              </a:defRPr>
            </a:lvl1pPr>
            <a:lvl2pPr marL="0" indent="0">
              <a:buFont typeface="Arial" panose="020B0604020202020204" pitchFamily="34" charset="0"/>
              <a:buNone/>
              <a:defRPr sz="1400">
                <a:solidFill>
                  <a:schemeClr val="tx2"/>
                </a:solidFill>
              </a:defRPr>
            </a:lvl2pPr>
            <a:lvl3pPr>
              <a:defRPr/>
            </a:lvl3pPr>
            <a:lvl4pPr>
              <a:defRPr/>
            </a:lvl4pPr>
            <a:lvl5pPr>
              <a:defRPr/>
            </a:lvl5pPr>
            <a:lvl6pPr>
              <a:defRPr/>
            </a:lvl6pPr>
            <a:lvl7pPr>
              <a:defRPr/>
            </a:lvl7pPr>
            <a:lvl8pPr>
              <a:defRPr/>
            </a:lvl8pPr>
            <a:lvl9pPr>
              <a:defRPr/>
            </a:lvl9pPr>
          </a:lstStyle>
          <a:p>
            <a:pPr lvl="0"/>
            <a:r>
              <a:rPr lang="nl-NL" noProof="0" dirty="0"/>
              <a:t>Voornaam Achternaam</a:t>
            </a:r>
          </a:p>
        </p:txBody>
      </p:sp>
      <p:grpSp>
        <p:nvGrpSpPr>
          <p:cNvPr id="87" name="Groep 86"/>
          <p:cNvGrpSpPr/>
          <p:nvPr userDrawn="1"/>
        </p:nvGrpSpPr>
        <p:grpSpPr>
          <a:xfrm>
            <a:off x="-3790937" y="0"/>
            <a:ext cx="3549439" cy="1629594"/>
            <a:chOff x="-3790937" y="0"/>
            <a:chExt cx="3549439" cy="1629594"/>
          </a:xfrm>
        </p:grpSpPr>
        <p:sp>
          <p:nvSpPr>
            <p:cNvPr id="88" name="Rechthoek 87">
              <a:extLst>
                <a:ext uri="{FF2B5EF4-FFF2-40B4-BE49-F238E27FC236}">
                  <a16:creationId xmlns:a16="http://schemas.microsoft.com/office/drawing/2014/main" id="{B96E3548-D790-46AA-A627-4328DAFD98C3}"/>
                </a:ext>
              </a:extLst>
            </p:cNvPr>
            <p:cNvSpPr/>
            <p:nvPr userDrawn="1"/>
          </p:nvSpPr>
          <p:spPr>
            <a:xfrm>
              <a:off x="-3785276" y="0"/>
              <a:ext cx="35437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Datum en voetregel aanpassen</a:t>
              </a:r>
            </a:p>
          </p:txBody>
        </p:sp>
        <p:sp>
          <p:nvSpPr>
            <p:cNvPr id="89" name="Ovaal 88">
              <a:extLst>
                <a:ext uri="{FF2B5EF4-FFF2-40B4-BE49-F238E27FC236}">
                  <a16:creationId xmlns:a16="http://schemas.microsoft.com/office/drawing/2014/main" id="{FB6FD88A-0CA2-4776-81C1-398394997475}"/>
                </a:ext>
              </a:extLst>
            </p:cNvPr>
            <p:cNvSpPr/>
            <p:nvPr userDrawn="1"/>
          </p:nvSpPr>
          <p:spPr>
            <a:xfrm>
              <a:off x="-3790937"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90" name="Rechte verbindingslijn 89">
              <a:extLst>
                <a:ext uri="{FF2B5EF4-FFF2-40B4-BE49-F238E27FC236}">
                  <a16:creationId xmlns:a16="http://schemas.microsoft.com/office/drawing/2014/main" id="{58BB209A-E15B-4201-8BB3-4C1BA5EE725D}"/>
                </a:ext>
              </a:extLst>
            </p:cNvPr>
            <p:cNvCxnSpPr>
              <a:cxnSpLocks/>
            </p:cNvCxnSpPr>
            <p:nvPr userDrawn="1"/>
          </p:nvCxnSpPr>
          <p:spPr>
            <a:xfrm>
              <a:off x="-3785277" y="241635"/>
              <a:ext cx="3178017" cy="0"/>
            </a:xfrm>
            <a:prstGeom prst="line">
              <a:avLst/>
            </a:prstGeom>
            <a:noFill/>
            <a:ln w="3175" cap="flat" cmpd="sng" algn="ctr">
              <a:solidFill>
                <a:schemeClr val="tx1"/>
              </a:solidFill>
              <a:prstDash val="solid"/>
            </a:ln>
            <a:effectLst/>
          </p:spPr>
        </p:cxnSp>
        <p:cxnSp>
          <p:nvCxnSpPr>
            <p:cNvPr id="91" name="Rechte verbindingslijn 90">
              <a:extLst>
                <a:ext uri="{FF2B5EF4-FFF2-40B4-BE49-F238E27FC236}">
                  <a16:creationId xmlns:a16="http://schemas.microsoft.com/office/drawing/2014/main" id="{55D4F099-BF61-4CBE-95F6-EAEF57A2FADA}"/>
                </a:ext>
              </a:extLst>
            </p:cNvPr>
            <p:cNvCxnSpPr>
              <a:cxnSpLocks/>
            </p:cNvCxnSpPr>
            <p:nvPr userDrawn="1"/>
          </p:nvCxnSpPr>
          <p:spPr>
            <a:xfrm>
              <a:off x="-3785277" y="909514"/>
              <a:ext cx="3178017" cy="0"/>
            </a:xfrm>
            <a:prstGeom prst="line">
              <a:avLst/>
            </a:prstGeom>
            <a:noFill/>
            <a:ln w="3175" cap="flat" cmpd="sng" algn="ctr">
              <a:solidFill>
                <a:schemeClr val="tx1"/>
              </a:solidFill>
              <a:prstDash val="solid"/>
            </a:ln>
            <a:effectLst/>
          </p:spPr>
        </p:cxnSp>
        <p:sp>
          <p:nvSpPr>
            <p:cNvPr id="92" name="Rechthoek 91">
              <a:extLst>
                <a:ext uri="{FF2B5EF4-FFF2-40B4-BE49-F238E27FC236}">
                  <a16:creationId xmlns:a16="http://schemas.microsoft.com/office/drawing/2014/main" id="{F3D20B1E-624D-41BD-B4AE-D66F47203B7F}"/>
                </a:ext>
              </a:extLst>
            </p:cNvPr>
            <p:cNvSpPr/>
            <p:nvPr userDrawn="1"/>
          </p:nvSpPr>
          <p:spPr>
            <a:xfrm>
              <a:off x="-3425256"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‘Koptekst en voettekst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p>
          </p:txBody>
        </p:sp>
        <p:sp>
          <p:nvSpPr>
            <p:cNvPr id="93" name="Ovaal 92">
              <a:extLst>
                <a:ext uri="{FF2B5EF4-FFF2-40B4-BE49-F238E27FC236}">
                  <a16:creationId xmlns:a16="http://schemas.microsoft.com/office/drawing/2014/main" id="{CB5C25AB-65A8-4183-A865-771EFAC35249}"/>
                </a:ext>
              </a:extLst>
            </p:cNvPr>
            <p:cNvSpPr/>
            <p:nvPr userDrawn="1"/>
          </p:nvSpPr>
          <p:spPr>
            <a:xfrm>
              <a:off x="-3790937" y="1037979"/>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4" name="Rechthoek 93">
              <a:extLst>
                <a:ext uri="{FF2B5EF4-FFF2-40B4-BE49-F238E27FC236}">
                  <a16:creationId xmlns:a16="http://schemas.microsoft.com/office/drawing/2014/main" id="{9F486FE2-B2BA-4234-87E4-13E2A274BC6B}"/>
                </a:ext>
              </a:extLst>
            </p:cNvPr>
            <p:cNvSpPr/>
            <p:nvPr userDrawn="1"/>
          </p:nvSpPr>
          <p:spPr>
            <a:xfrm>
              <a:off x="-3425256" y="1104042"/>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Pas de gegevens aan naar de juiste informatie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‘Overal toepassen’</a:t>
              </a:r>
            </a:p>
          </p:txBody>
        </p:sp>
        <p:cxnSp>
          <p:nvCxnSpPr>
            <p:cNvPr id="95" name="Rechte verbindingslijn 94">
              <a:extLst>
                <a:ext uri="{FF2B5EF4-FFF2-40B4-BE49-F238E27FC236}">
                  <a16:creationId xmlns:a16="http://schemas.microsoft.com/office/drawing/2014/main" id="{431CA1A9-EC79-49FA-9C45-6E278FB96310}"/>
                </a:ext>
              </a:extLst>
            </p:cNvPr>
            <p:cNvCxnSpPr>
              <a:cxnSpLocks/>
            </p:cNvCxnSpPr>
            <p:nvPr userDrawn="1"/>
          </p:nvCxnSpPr>
          <p:spPr>
            <a:xfrm>
              <a:off x="-3785277" y="1629594"/>
              <a:ext cx="3178017" cy="0"/>
            </a:xfrm>
            <a:prstGeom prst="line">
              <a:avLst/>
            </a:prstGeom>
            <a:noFill/>
            <a:ln w="3175" cap="flat" cmpd="sng" algn="ctr">
              <a:solidFill>
                <a:schemeClr val="tx1"/>
              </a:solidFill>
              <a:prstDash val="solid"/>
            </a:ln>
            <a:effectLst/>
          </p:spPr>
        </p:cxnSp>
      </p:grpSp>
    </p:spTree>
    <p:extLst>
      <p:ext uri="{BB962C8B-B14F-4D97-AF65-F5344CB8AC3E}">
        <p14:creationId xmlns:p14="http://schemas.microsoft.com/office/powerpoint/2010/main" val="1231785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eldia03">
    <p:spTree>
      <p:nvGrpSpPr>
        <p:cNvPr id="1" name=""/>
        <p:cNvGrpSpPr/>
        <p:nvPr/>
      </p:nvGrpSpPr>
      <p:grpSpPr>
        <a:xfrm>
          <a:off x="0" y="0"/>
          <a:ext cx="0" cy="0"/>
          <a:chOff x="0" y="0"/>
          <a:chExt cx="0" cy="0"/>
        </a:xfrm>
      </p:grpSpPr>
      <p:sp>
        <p:nvSpPr>
          <p:cNvPr id="5" name="Rechthoek 4"/>
          <p:cNvSpPr/>
          <p:nvPr userDrawn="1"/>
        </p:nvSpPr>
        <p:spPr>
          <a:xfrm>
            <a:off x="6095206" y="0"/>
            <a:ext cx="6095207" cy="68595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Tijdelijke aanduiding voor tekst 47"/>
          <p:cNvSpPr>
            <a:spLocks noGrp="1"/>
          </p:cNvSpPr>
          <p:nvPr>
            <p:ph type="body" sz="quarter" idx="19" hasCustomPrompt="1"/>
          </p:nvPr>
        </p:nvSpPr>
        <p:spPr>
          <a:xfrm>
            <a:off x="3323206" y="657794"/>
            <a:ext cx="5544000" cy="5544000"/>
          </a:xfrm>
          <a:prstGeom prst="ellipse">
            <a:avLst/>
          </a:prstGeom>
          <a:solidFill>
            <a:schemeClr val="bg2">
              <a:alpha val="90000"/>
            </a:schemeClr>
          </a:solidFill>
        </p:spPr>
        <p:txBody>
          <a:bodyPr/>
          <a:lstStyle>
            <a:lvl1pPr marL="0" indent="0">
              <a:buNone/>
              <a:defRPr/>
            </a:lvl1pPr>
          </a:lstStyle>
          <a:p>
            <a:pPr lvl="0"/>
            <a:r>
              <a:rPr lang="nl-NL" dirty="0"/>
              <a:t> </a:t>
            </a:r>
          </a:p>
        </p:txBody>
      </p:sp>
      <p:sp>
        <p:nvSpPr>
          <p:cNvPr id="4" name="Tijdelijke aanduiding voor datum 3"/>
          <p:cNvSpPr>
            <a:spLocks noGrp="1"/>
          </p:cNvSpPr>
          <p:nvPr>
            <p:ph type="dt" sz="half" idx="10"/>
          </p:nvPr>
        </p:nvSpPr>
        <p:spPr>
          <a:xfrm>
            <a:off x="527930" y="6048000"/>
            <a:ext cx="3551051" cy="216000"/>
          </a:xfrm>
          <a:prstGeom prst="rect">
            <a:avLst/>
          </a:prstGeom>
        </p:spPr>
        <p:txBody>
          <a:bodyPr lIns="0" tIns="0" rIns="0" bIns="0"/>
          <a:lstStyle>
            <a:lvl1pPr>
              <a:defRPr sz="1600">
                <a:solidFill>
                  <a:schemeClr val="tx2"/>
                </a:solidFill>
                <a:latin typeface="Calibri Light" panose="020F0302020204030204" pitchFamily="34" charset="0"/>
                <a:cs typeface="Calibri Light" panose="020F0302020204030204" pitchFamily="34" charset="0"/>
              </a:defRPr>
            </a:lvl1pPr>
          </a:lstStyle>
          <a:p>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931" y="537725"/>
            <a:ext cx="2438083" cy="1109170"/>
          </a:xfrm>
          <a:prstGeom prst="rect">
            <a:avLst/>
          </a:prstGeom>
        </p:spPr>
      </p:pic>
      <p:sp>
        <p:nvSpPr>
          <p:cNvPr id="2" name="Titel 1"/>
          <p:cNvSpPr>
            <a:spLocks noGrp="1"/>
          </p:cNvSpPr>
          <p:nvPr>
            <p:ph type="ctrTitle" hasCustomPrompt="1"/>
          </p:nvPr>
        </p:nvSpPr>
        <p:spPr>
          <a:xfrm>
            <a:off x="3358902" y="2133652"/>
            <a:ext cx="5472608" cy="2232246"/>
          </a:xfrm>
        </p:spPr>
        <p:txBody>
          <a:bodyPr wrap="square" lIns="0" tIns="0" rIns="0" bIns="0">
            <a:normAutofit/>
          </a:bodyPr>
          <a:lstStyle>
            <a:lvl1pPr algn="ctr">
              <a:lnSpc>
                <a:spcPts val="5400"/>
              </a:lnSpc>
              <a:defRPr sz="5400" b="0">
                <a:solidFill>
                  <a:schemeClr val="bg1"/>
                </a:solidFill>
                <a:latin typeface="Calibri Light" panose="020F0302020204030204" pitchFamily="34" charset="0"/>
                <a:cs typeface="Calibri Light" panose="020F0302020204030204" pitchFamily="34" charset="0"/>
              </a:defRPr>
            </a:lvl1pPr>
          </a:lstStyle>
          <a:p>
            <a:r>
              <a:rPr lang="nl-NL" dirty="0"/>
              <a:t>Titel van de presentatie </a:t>
            </a:r>
            <a:br>
              <a:rPr lang="nl-NL" dirty="0"/>
            </a:br>
            <a:r>
              <a:rPr lang="nl-NL" dirty="0"/>
              <a:t>met een kleurvlak</a:t>
            </a:r>
          </a:p>
        </p:txBody>
      </p:sp>
      <p:sp>
        <p:nvSpPr>
          <p:cNvPr id="3" name="Ondertitel 2"/>
          <p:cNvSpPr>
            <a:spLocks noGrp="1"/>
          </p:cNvSpPr>
          <p:nvPr>
            <p:ph type="subTitle" idx="1" hasCustomPrompt="1"/>
          </p:nvPr>
        </p:nvSpPr>
        <p:spPr>
          <a:xfrm>
            <a:off x="3394906" y="4581922"/>
            <a:ext cx="5400600" cy="1080120"/>
          </a:xfrm>
        </p:spPr>
        <p:txBody>
          <a:bodyPr/>
          <a:lstStyle>
            <a:lvl1pPr marL="0" indent="0" algn="ctr">
              <a:lnSpc>
                <a:spcPts val="3000"/>
              </a:lnSpc>
              <a:buNone/>
              <a:defRPr sz="3000">
                <a:solidFill>
                  <a:schemeClr val="bg1"/>
                </a:solidFill>
                <a:latin typeface="Calibri Light" panose="020F0302020204030204" pitchFamily="34" charset="0"/>
                <a:cs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subtitel</a:t>
            </a:r>
          </a:p>
        </p:txBody>
      </p:sp>
      <p:sp>
        <p:nvSpPr>
          <p:cNvPr id="9" name="Tijdelijke aanduiding voor verticale tekst 2">
            <a:extLst>
              <a:ext uri="{FF2B5EF4-FFF2-40B4-BE49-F238E27FC236}">
                <a16:creationId xmlns:a16="http://schemas.microsoft.com/office/drawing/2014/main" id="{837A8EEF-6EBD-424B-898C-184255C56215}"/>
              </a:ext>
            </a:extLst>
          </p:cNvPr>
          <p:cNvSpPr>
            <a:spLocks noGrp="1"/>
          </p:cNvSpPr>
          <p:nvPr>
            <p:ph type="body" orient="vert" idx="17" hasCustomPrompt="1"/>
          </p:nvPr>
        </p:nvSpPr>
        <p:spPr>
          <a:xfrm>
            <a:off x="527930" y="5752800"/>
            <a:ext cx="3551051" cy="288032"/>
          </a:xfrm>
          <a:solidFill>
            <a:schemeClr val="bg1">
              <a:alpha val="0"/>
            </a:schemeClr>
          </a:solidFill>
        </p:spPr>
        <p:txBody>
          <a:bodyPr vert="horz" lIns="0" tIns="0" rIns="0" bIns="0" anchor="ctr" anchorCtr="0">
            <a:noAutofit/>
          </a:bodyPr>
          <a:lstStyle>
            <a:lvl1pPr marL="0" indent="0">
              <a:lnSpc>
                <a:spcPts val="1600"/>
              </a:lnSpc>
              <a:buFont typeface="Arial" panose="020B0604020202020204" pitchFamily="34" charset="0"/>
              <a:buNone/>
              <a:defRPr sz="1600" b="1">
                <a:solidFill>
                  <a:schemeClr val="tx2"/>
                </a:solidFill>
                <a:latin typeface="+mj-lt"/>
              </a:defRPr>
            </a:lvl1pPr>
            <a:lvl2pPr marL="0" indent="0">
              <a:buFont typeface="Arial" panose="020B0604020202020204" pitchFamily="34" charset="0"/>
              <a:buNone/>
              <a:defRPr sz="1400">
                <a:solidFill>
                  <a:schemeClr val="tx2"/>
                </a:solidFill>
              </a:defRPr>
            </a:lvl2pPr>
            <a:lvl3pPr>
              <a:defRPr/>
            </a:lvl3pPr>
            <a:lvl4pPr>
              <a:defRPr/>
            </a:lvl4pPr>
            <a:lvl5pPr>
              <a:defRPr/>
            </a:lvl5pPr>
            <a:lvl6pPr>
              <a:defRPr/>
            </a:lvl6pPr>
            <a:lvl7pPr>
              <a:defRPr/>
            </a:lvl7pPr>
            <a:lvl8pPr>
              <a:defRPr/>
            </a:lvl8pPr>
            <a:lvl9pPr>
              <a:defRPr/>
            </a:lvl9pPr>
          </a:lstStyle>
          <a:p>
            <a:pPr lvl="0"/>
            <a:r>
              <a:rPr lang="nl-NL" noProof="0" dirty="0"/>
              <a:t>Voornaam Achternaam</a:t>
            </a:r>
          </a:p>
        </p:txBody>
      </p:sp>
      <p:grpSp>
        <p:nvGrpSpPr>
          <p:cNvPr id="87" name="Groep 86"/>
          <p:cNvGrpSpPr/>
          <p:nvPr userDrawn="1"/>
        </p:nvGrpSpPr>
        <p:grpSpPr>
          <a:xfrm>
            <a:off x="-3790937" y="0"/>
            <a:ext cx="3549439" cy="1629594"/>
            <a:chOff x="-3790937" y="0"/>
            <a:chExt cx="3549439" cy="1629594"/>
          </a:xfrm>
        </p:grpSpPr>
        <p:sp>
          <p:nvSpPr>
            <p:cNvPr id="88" name="Rechthoek 87">
              <a:extLst>
                <a:ext uri="{FF2B5EF4-FFF2-40B4-BE49-F238E27FC236}">
                  <a16:creationId xmlns:a16="http://schemas.microsoft.com/office/drawing/2014/main" id="{B96E3548-D790-46AA-A627-4328DAFD98C3}"/>
                </a:ext>
              </a:extLst>
            </p:cNvPr>
            <p:cNvSpPr/>
            <p:nvPr userDrawn="1"/>
          </p:nvSpPr>
          <p:spPr>
            <a:xfrm>
              <a:off x="-3785276" y="0"/>
              <a:ext cx="35437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Datum en voetregel aanpassen</a:t>
              </a:r>
            </a:p>
          </p:txBody>
        </p:sp>
        <p:sp>
          <p:nvSpPr>
            <p:cNvPr id="89" name="Ovaal 88">
              <a:extLst>
                <a:ext uri="{FF2B5EF4-FFF2-40B4-BE49-F238E27FC236}">
                  <a16:creationId xmlns:a16="http://schemas.microsoft.com/office/drawing/2014/main" id="{FB6FD88A-0CA2-4776-81C1-398394997475}"/>
                </a:ext>
              </a:extLst>
            </p:cNvPr>
            <p:cNvSpPr/>
            <p:nvPr userDrawn="1"/>
          </p:nvSpPr>
          <p:spPr>
            <a:xfrm>
              <a:off x="-3790937"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90" name="Rechte verbindingslijn 89">
              <a:extLst>
                <a:ext uri="{FF2B5EF4-FFF2-40B4-BE49-F238E27FC236}">
                  <a16:creationId xmlns:a16="http://schemas.microsoft.com/office/drawing/2014/main" id="{58BB209A-E15B-4201-8BB3-4C1BA5EE725D}"/>
                </a:ext>
              </a:extLst>
            </p:cNvPr>
            <p:cNvCxnSpPr>
              <a:cxnSpLocks/>
            </p:cNvCxnSpPr>
            <p:nvPr userDrawn="1"/>
          </p:nvCxnSpPr>
          <p:spPr>
            <a:xfrm>
              <a:off x="-3785277" y="241635"/>
              <a:ext cx="3178017" cy="0"/>
            </a:xfrm>
            <a:prstGeom prst="line">
              <a:avLst/>
            </a:prstGeom>
            <a:noFill/>
            <a:ln w="3175" cap="flat" cmpd="sng" algn="ctr">
              <a:solidFill>
                <a:schemeClr val="tx1"/>
              </a:solidFill>
              <a:prstDash val="solid"/>
            </a:ln>
            <a:effectLst/>
          </p:spPr>
        </p:cxnSp>
        <p:cxnSp>
          <p:nvCxnSpPr>
            <p:cNvPr id="91" name="Rechte verbindingslijn 90">
              <a:extLst>
                <a:ext uri="{FF2B5EF4-FFF2-40B4-BE49-F238E27FC236}">
                  <a16:creationId xmlns:a16="http://schemas.microsoft.com/office/drawing/2014/main" id="{55D4F099-BF61-4CBE-95F6-EAEF57A2FADA}"/>
                </a:ext>
              </a:extLst>
            </p:cNvPr>
            <p:cNvCxnSpPr>
              <a:cxnSpLocks/>
            </p:cNvCxnSpPr>
            <p:nvPr userDrawn="1"/>
          </p:nvCxnSpPr>
          <p:spPr>
            <a:xfrm>
              <a:off x="-3785277" y="909514"/>
              <a:ext cx="3178017" cy="0"/>
            </a:xfrm>
            <a:prstGeom prst="line">
              <a:avLst/>
            </a:prstGeom>
            <a:noFill/>
            <a:ln w="3175" cap="flat" cmpd="sng" algn="ctr">
              <a:solidFill>
                <a:schemeClr val="tx1"/>
              </a:solidFill>
              <a:prstDash val="solid"/>
            </a:ln>
            <a:effectLst/>
          </p:spPr>
        </p:cxnSp>
        <p:sp>
          <p:nvSpPr>
            <p:cNvPr id="92" name="Rechthoek 91">
              <a:extLst>
                <a:ext uri="{FF2B5EF4-FFF2-40B4-BE49-F238E27FC236}">
                  <a16:creationId xmlns:a16="http://schemas.microsoft.com/office/drawing/2014/main" id="{F3D20B1E-624D-41BD-B4AE-D66F47203B7F}"/>
                </a:ext>
              </a:extLst>
            </p:cNvPr>
            <p:cNvSpPr/>
            <p:nvPr userDrawn="1"/>
          </p:nvSpPr>
          <p:spPr>
            <a:xfrm>
              <a:off x="-3425256"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‘Koptekst en voettekst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p>
          </p:txBody>
        </p:sp>
        <p:sp>
          <p:nvSpPr>
            <p:cNvPr id="93" name="Ovaal 92">
              <a:extLst>
                <a:ext uri="{FF2B5EF4-FFF2-40B4-BE49-F238E27FC236}">
                  <a16:creationId xmlns:a16="http://schemas.microsoft.com/office/drawing/2014/main" id="{CB5C25AB-65A8-4183-A865-771EFAC35249}"/>
                </a:ext>
              </a:extLst>
            </p:cNvPr>
            <p:cNvSpPr/>
            <p:nvPr userDrawn="1"/>
          </p:nvSpPr>
          <p:spPr>
            <a:xfrm>
              <a:off x="-3790937" y="1037979"/>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4" name="Rechthoek 93">
              <a:extLst>
                <a:ext uri="{FF2B5EF4-FFF2-40B4-BE49-F238E27FC236}">
                  <a16:creationId xmlns:a16="http://schemas.microsoft.com/office/drawing/2014/main" id="{9F486FE2-B2BA-4234-87E4-13E2A274BC6B}"/>
                </a:ext>
              </a:extLst>
            </p:cNvPr>
            <p:cNvSpPr/>
            <p:nvPr userDrawn="1"/>
          </p:nvSpPr>
          <p:spPr>
            <a:xfrm>
              <a:off x="-3425256" y="1104042"/>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Pas de gegevens aan naar de juiste informatie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‘Overal toepassen’</a:t>
              </a:r>
            </a:p>
          </p:txBody>
        </p:sp>
        <p:cxnSp>
          <p:nvCxnSpPr>
            <p:cNvPr id="95" name="Rechte verbindingslijn 94">
              <a:extLst>
                <a:ext uri="{FF2B5EF4-FFF2-40B4-BE49-F238E27FC236}">
                  <a16:creationId xmlns:a16="http://schemas.microsoft.com/office/drawing/2014/main" id="{431CA1A9-EC79-49FA-9C45-6E278FB96310}"/>
                </a:ext>
              </a:extLst>
            </p:cNvPr>
            <p:cNvCxnSpPr>
              <a:cxnSpLocks/>
            </p:cNvCxnSpPr>
            <p:nvPr userDrawn="1"/>
          </p:nvCxnSpPr>
          <p:spPr>
            <a:xfrm>
              <a:off x="-3785277" y="1629594"/>
              <a:ext cx="3178017" cy="0"/>
            </a:xfrm>
            <a:prstGeom prst="line">
              <a:avLst/>
            </a:prstGeom>
            <a:noFill/>
            <a:ln w="3175" cap="flat" cmpd="sng" algn="ctr">
              <a:solidFill>
                <a:schemeClr val="tx1"/>
              </a:solidFill>
              <a:prstDash val="solid"/>
            </a:ln>
            <a:effectLst/>
          </p:spPr>
        </p:cxnSp>
      </p:grpSp>
    </p:spTree>
    <p:extLst>
      <p:ext uri="{BB962C8B-B14F-4D97-AF65-F5344CB8AC3E}">
        <p14:creationId xmlns:p14="http://schemas.microsoft.com/office/powerpoint/2010/main" val="8667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04">
    <p:spTree>
      <p:nvGrpSpPr>
        <p:cNvPr id="1" name=""/>
        <p:cNvGrpSpPr/>
        <p:nvPr/>
      </p:nvGrpSpPr>
      <p:grpSpPr>
        <a:xfrm>
          <a:off x="0" y="0"/>
          <a:ext cx="0" cy="0"/>
          <a:chOff x="0" y="0"/>
          <a:chExt cx="0" cy="0"/>
        </a:xfrm>
      </p:grpSpPr>
      <p:sp>
        <p:nvSpPr>
          <p:cNvPr id="48" name="Tijdelijke aanduiding voor tekst 47"/>
          <p:cNvSpPr>
            <a:spLocks noGrp="1"/>
          </p:cNvSpPr>
          <p:nvPr>
            <p:ph type="body" sz="quarter" idx="19" hasCustomPrompt="1"/>
          </p:nvPr>
        </p:nvSpPr>
        <p:spPr>
          <a:xfrm>
            <a:off x="3323206" y="657794"/>
            <a:ext cx="5544000" cy="5544000"/>
          </a:xfrm>
          <a:prstGeom prst="ellipse">
            <a:avLst/>
          </a:prstGeom>
          <a:solidFill>
            <a:schemeClr val="accent5">
              <a:alpha val="90000"/>
            </a:schemeClr>
          </a:solidFill>
        </p:spPr>
        <p:txBody>
          <a:bodyPr/>
          <a:lstStyle>
            <a:lvl1pPr marL="0" indent="0">
              <a:buNone/>
              <a:defRPr/>
            </a:lvl1pPr>
          </a:lstStyle>
          <a:p>
            <a:pPr lvl="0"/>
            <a:r>
              <a:rPr lang="nl-NL" dirty="0"/>
              <a:t> </a:t>
            </a:r>
          </a:p>
        </p:txBody>
      </p:sp>
      <p:sp>
        <p:nvSpPr>
          <p:cNvPr id="4" name="Tijdelijke aanduiding voor datum 3"/>
          <p:cNvSpPr>
            <a:spLocks noGrp="1"/>
          </p:cNvSpPr>
          <p:nvPr>
            <p:ph type="dt" sz="half" idx="10"/>
          </p:nvPr>
        </p:nvSpPr>
        <p:spPr>
          <a:xfrm>
            <a:off x="527930" y="6048000"/>
            <a:ext cx="3551051" cy="216000"/>
          </a:xfrm>
          <a:prstGeom prst="rect">
            <a:avLst/>
          </a:prstGeom>
        </p:spPr>
        <p:txBody>
          <a:bodyPr lIns="0" tIns="0" rIns="0" bIns="0"/>
          <a:lstStyle>
            <a:lvl1pPr>
              <a:defRPr sz="1200">
                <a:solidFill>
                  <a:schemeClr val="tx2"/>
                </a:solidFill>
                <a:latin typeface="Calibri" panose="020F0502020204030204" pitchFamily="34" charset="0"/>
                <a:cs typeface="Calibri" panose="020F0502020204030204" pitchFamily="34" charset="0"/>
              </a:defRPr>
            </a:lvl1pPr>
          </a:lstStyle>
          <a:p>
            <a:r>
              <a:rPr lang="nl-NL" dirty="0"/>
              <a:t>Instructiepresentatie registratie toegepaste verplichte zorg – v1 27-08-20</a:t>
            </a:r>
          </a:p>
          <a:p>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931" y="537725"/>
            <a:ext cx="2438083" cy="1109170"/>
          </a:xfrm>
          <a:prstGeom prst="rect">
            <a:avLst/>
          </a:prstGeom>
        </p:spPr>
      </p:pic>
      <p:sp>
        <p:nvSpPr>
          <p:cNvPr id="2" name="Titel 1"/>
          <p:cNvSpPr>
            <a:spLocks noGrp="1"/>
          </p:cNvSpPr>
          <p:nvPr>
            <p:ph type="ctrTitle" hasCustomPrompt="1"/>
          </p:nvPr>
        </p:nvSpPr>
        <p:spPr>
          <a:xfrm>
            <a:off x="3358902" y="2133652"/>
            <a:ext cx="5472608" cy="2232246"/>
          </a:xfrm>
        </p:spPr>
        <p:txBody>
          <a:bodyPr wrap="square" lIns="0" tIns="0" rIns="0" bIns="0">
            <a:normAutofit/>
          </a:bodyPr>
          <a:lstStyle>
            <a:lvl1pPr algn="ctr">
              <a:lnSpc>
                <a:spcPts val="5400"/>
              </a:lnSpc>
              <a:defRPr sz="5400" b="0">
                <a:solidFill>
                  <a:schemeClr val="bg2"/>
                </a:solidFill>
                <a:latin typeface="Calibri Light" panose="020F0302020204030204" pitchFamily="34" charset="0"/>
                <a:cs typeface="Calibri Light" panose="020F0302020204030204" pitchFamily="34" charset="0"/>
              </a:defRPr>
            </a:lvl1pPr>
          </a:lstStyle>
          <a:p>
            <a:r>
              <a:rPr lang="nl-NL" dirty="0"/>
              <a:t>Titel van de presentatie met witte achtergrond</a:t>
            </a:r>
          </a:p>
        </p:txBody>
      </p:sp>
      <p:sp>
        <p:nvSpPr>
          <p:cNvPr id="3" name="Ondertitel 2"/>
          <p:cNvSpPr>
            <a:spLocks noGrp="1"/>
          </p:cNvSpPr>
          <p:nvPr>
            <p:ph type="subTitle" idx="1" hasCustomPrompt="1"/>
          </p:nvPr>
        </p:nvSpPr>
        <p:spPr>
          <a:xfrm>
            <a:off x="3394906" y="4581922"/>
            <a:ext cx="5400600" cy="1080120"/>
          </a:xfrm>
        </p:spPr>
        <p:txBody>
          <a:bodyPr/>
          <a:lstStyle>
            <a:lvl1pPr marL="0" indent="0" algn="ctr">
              <a:lnSpc>
                <a:spcPts val="3000"/>
              </a:lnSpc>
              <a:buNone/>
              <a:defRPr sz="3000">
                <a:solidFill>
                  <a:schemeClr val="bg2"/>
                </a:solidFill>
                <a:latin typeface="Calibri Light" panose="020F0302020204030204" pitchFamily="34" charset="0"/>
                <a:cs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subtitel</a:t>
            </a:r>
          </a:p>
        </p:txBody>
      </p:sp>
      <p:grpSp>
        <p:nvGrpSpPr>
          <p:cNvPr id="10" name="Groep 9"/>
          <p:cNvGrpSpPr/>
          <p:nvPr userDrawn="1"/>
        </p:nvGrpSpPr>
        <p:grpSpPr>
          <a:xfrm>
            <a:off x="-3790937" y="0"/>
            <a:ext cx="3549439" cy="1629594"/>
            <a:chOff x="-3790937" y="0"/>
            <a:chExt cx="3549439" cy="1629594"/>
          </a:xfrm>
        </p:grpSpPr>
        <p:sp>
          <p:nvSpPr>
            <p:cNvPr id="11" name="Rechthoek 10">
              <a:extLst>
                <a:ext uri="{FF2B5EF4-FFF2-40B4-BE49-F238E27FC236}">
                  <a16:creationId xmlns:a16="http://schemas.microsoft.com/office/drawing/2014/main" id="{B96E3548-D790-46AA-A627-4328DAFD98C3}"/>
                </a:ext>
              </a:extLst>
            </p:cNvPr>
            <p:cNvSpPr/>
            <p:nvPr userDrawn="1"/>
          </p:nvSpPr>
          <p:spPr>
            <a:xfrm>
              <a:off x="-3785276" y="0"/>
              <a:ext cx="35437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Datum en voetregel aanpassen</a:t>
              </a:r>
            </a:p>
          </p:txBody>
        </p:sp>
        <p:sp>
          <p:nvSpPr>
            <p:cNvPr id="12" name="Ovaal 11">
              <a:extLst>
                <a:ext uri="{FF2B5EF4-FFF2-40B4-BE49-F238E27FC236}">
                  <a16:creationId xmlns:a16="http://schemas.microsoft.com/office/drawing/2014/main" id="{FB6FD88A-0CA2-4776-81C1-398394997475}"/>
                </a:ext>
              </a:extLst>
            </p:cNvPr>
            <p:cNvSpPr/>
            <p:nvPr userDrawn="1"/>
          </p:nvSpPr>
          <p:spPr>
            <a:xfrm>
              <a:off x="-3790937"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3" name="Rechte verbindingslijn 12">
              <a:extLst>
                <a:ext uri="{FF2B5EF4-FFF2-40B4-BE49-F238E27FC236}">
                  <a16:creationId xmlns:a16="http://schemas.microsoft.com/office/drawing/2014/main" id="{58BB209A-E15B-4201-8BB3-4C1BA5EE725D}"/>
                </a:ext>
              </a:extLst>
            </p:cNvPr>
            <p:cNvCxnSpPr>
              <a:cxnSpLocks/>
            </p:cNvCxnSpPr>
            <p:nvPr userDrawn="1"/>
          </p:nvCxnSpPr>
          <p:spPr>
            <a:xfrm>
              <a:off x="-3785277" y="241635"/>
              <a:ext cx="3178017" cy="0"/>
            </a:xfrm>
            <a:prstGeom prst="line">
              <a:avLst/>
            </a:prstGeom>
            <a:noFill/>
            <a:ln w="3175" cap="flat" cmpd="sng" algn="ctr">
              <a:solidFill>
                <a:schemeClr val="tx1"/>
              </a:solidFill>
              <a:prstDash val="solid"/>
            </a:ln>
            <a:effectLst/>
          </p:spPr>
        </p:cxnSp>
        <p:cxnSp>
          <p:nvCxnSpPr>
            <p:cNvPr id="14" name="Rechte verbindingslijn 13">
              <a:extLst>
                <a:ext uri="{FF2B5EF4-FFF2-40B4-BE49-F238E27FC236}">
                  <a16:creationId xmlns:a16="http://schemas.microsoft.com/office/drawing/2014/main" id="{55D4F099-BF61-4CBE-95F6-EAEF57A2FADA}"/>
                </a:ext>
              </a:extLst>
            </p:cNvPr>
            <p:cNvCxnSpPr>
              <a:cxnSpLocks/>
            </p:cNvCxnSpPr>
            <p:nvPr userDrawn="1"/>
          </p:nvCxnSpPr>
          <p:spPr>
            <a:xfrm>
              <a:off x="-3785277" y="909514"/>
              <a:ext cx="3178017" cy="0"/>
            </a:xfrm>
            <a:prstGeom prst="line">
              <a:avLst/>
            </a:prstGeom>
            <a:noFill/>
            <a:ln w="3175" cap="flat" cmpd="sng" algn="ctr">
              <a:solidFill>
                <a:schemeClr val="tx1"/>
              </a:solidFill>
              <a:prstDash val="solid"/>
            </a:ln>
            <a:effectLst/>
          </p:spPr>
        </p:cxnSp>
        <p:sp>
          <p:nvSpPr>
            <p:cNvPr id="15" name="Rechthoek 14">
              <a:extLst>
                <a:ext uri="{FF2B5EF4-FFF2-40B4-BE49-F238E27FC236}">
                  <a16:creationId xmlns:a16="http://schemas.microsoft.com/office/drawing/2014/main" id="{F3D20B1E-624D-41BD-B4AE-D66F47203B7F}"/>
                </a:ext>
              </a:extLst>
            </p:cNvPr>
            <p:cNvSpPr/>
            <p:nvPr userDrawn="1"/>
          </p:nvSpPr>
          <p:spPr>
            <a:xfrm>
              <a:off x="-3425256"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‘Koptekst en voettekst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p>
          </p:txBody>
        </p:sp>
        <p:sp>
          <p:nvSpPr>
            <p:cNvPr id="16" name="Ovaal 15">
              <a:extLst>
                <a:ext uri="{FF2B5EF4-FFF2-40B4-BE49-F238E27FC236}">
                  <a16:creationId xmlns:a16="http://schemas.microsoft.com/office/drawing/2014/main" id="{CB5C25AB-65A8-4183-A865-771EFAC35249}"/>
                </a:ext>
              </a:extLst>
            </p:cNvPr>
            <p:cNvSpPr/>
            <p:nvPr userDrawn="1"/>
          </p:nvSpPr>
          <p:spPr>
            <a:xfrm>
              <a:off x="-3790937" y="1037979"/>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 name="Rechthoek 16">
              <a:extLst>
                <a:ext uri="{FF2B5EF4-FFF2-40B4-BE49-F238E27FC236}">
                  <a16:creationId xmlns:a16="http://schemas.microsoft.com/office/drawing/2014/main" id="{9F486FE2-B2BA-4234-87E4-13E2A274BC6B}"/>
                </a:ext>
              </a:extLst>
            </p:cNvPr>
            <p:cNvSpPr/>
            <p:nvPr userDrawn="1"/>
          </p:nvSpPr>
          <p:spPr>
            <a:xfrm>
              <a:off x="-3425256" y="1104042"/>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Pas de gegevens aan naar de juiste informatie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‘Overal toepassen’</a:t>
              </a:r>
            </a:p>
          </p:txBody>
        </p:sp>
        <p:cxnSp>
          <p:nvCxnSpPr>
            <p:cNvPr id="18" name="Rechte verbindingslijn 17">
              <a:extLst>
                <a:ext uri="{FF2B5EF4-FFF2-40B4-BE49-F238E27FC236}">
                  <a16:creationId xmlns:a16="http://schemas.microsoft.com/office/drawing/2014/main" id="{431CA1A9-EC79-49FA-9C45-6E278FB96310}"/>
                </a:ext>
              </a:extLst>
            </p:cNvPr>
            <p:cNvCxnSpPr>
              <a:cxnSpLocks/>
            </p:cNvCxnSpPr>
            <p:nvPr userDrawn="1"/>
          </p:nvCxnSpPr>
          <p:spPr>
            <a:xfrm>
              <a:off x="-3785277" y="1629594"/>
              <a:ext cx="3178017" cy="0"/>
            </a:xfrm>
            <a:prstGeom prst="line">
              <a:avLst/>
            </a:prstGeom>
            <a:noFill/>
            <a:ln w="3175" cap="flat" cmpd="sng" algn="ctr">
              <a:solidFill>
                <a:schemeClr val="tx1"/>
              </a:solidFill>
              <a:prstDash val="solid"/>
            </a:ln>
            <a:effectLst/>
          </p:spPr>
        </p:cxnSp>
      </p:grpSp>
    </p:spTree>
    <p:extLst>
      <p:ext uri="{BB962C8B-B14F-4D97-AF65-F5344CB8AC3E}">
        <p14:creationId xmlns:p14="http://schemas.microsoft.com/office/powerpoint/2010/main" val="212149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ssendia01">
    <p:bg>
      <p:bgPr>
        <a:blipFill dpi="0" rotWithShape="1">
          <a:blip r:embed="rId2">
            <a:lum/>
          </a:blip>
          <a:srcRect/>
          <a:stretch>
            <a:fillRect l="-84000" r="-84000"/>
          </a:stretch>
        </a:blipFill>
        <a:effectLst/>
      </p:bgPr>
    </p:bg>
    <p:spTree>
      <p:nvGrpSpPr>
        <p:cNvPr id="1" name=""/>
        <p:cNvGrpSpPr/>
        <p:nvPr/>
      </p:nvGrpSpPr>
      <p:grpSpPr>
        <a:xfrm>
          <a:off x="0" y="0"/>
          <a:ext cx="0" cy="0"/>
          <a:chOff x="0" y="0"/>
          <a:chExt cx="0" cy="0"/>
        </a:xfrm>
      </p:grpSpPr>
      <p:sp>
        <p:nvSpPr>
          <p:cNvPr id="7" name="Tijdelijke aanduiding voor afbeelding 12">
            <a:extLst>
              <a:ext uri="{FF2B5EF4-FFF2-40B4-BE49-F238E27FC236}">
                <a16:creationId xmlns:a16="http://schemas.microsoft.com/office/drawing/2014/main" id="{8AEE402A-5AC7-41DA-8191-7BF7581A301B}"/>
              </a:ext>
            </a:extLst>
          </p:cNvPr>
          <p:cNvSpPr>
            <a:spLocks noGrp="1"/>
          </p:cNvSpPr>
          <p:nvPr>
            <p:ph type="pic" sz="quarter" idx="14" hasCustomPrompt="1"/>
          </p:nvPr>
        </p:nvSpPr>
        <p:spPr>
          <a:xfrm>
            <a:off x="6092013" y="0"/>
            <a:ext cx="6098400" cy="6858000"/>
          </a:xfrm>
          <a:solidFill>
            <a:schemeClr val="bg1">
              <a:lumMod val="95000"/>
            </a:schemeClr>
          </a:solidFill>
        </p:spPr>
        <p:txBody>
          <a:bodyPr tIns="3348000"/>
          <a:lstStyle>
            <a:lvl1pPr marL="0" indent="0" algn="ctr">
              <a:spcBef>
                <a:spcPts val="0"/>
              </a:spcBef>
              <a:spcAft>
                <a:spcPts val="0"/>
              </a:spcAft>
              <a:buNone/>
              <a:defRPr sz="1050" b="1" baseline="0"/>
            </a:lvl1pPr>
          </a:lstStyle>
          <a:p>
            <a:r>
              <a:rPr lang="nl-NL" dirty="0"/>
              <a:t>Klik op onderstaand pictogram</a:t>
            </a:r>
            <a:br>
              <a:rPr lang="nl-NL" dirty="0"/>
            </a:br>
            <a:r>
              <a:rPr lang="nl-NL" dirty="0"/>
              <a:t>om een afbeelding in te voegen</a:t>
            </a:r>
          </a:p>
        </p:txBody>
      </p:sp>
      <p:sp>
        <p:nvSpPr>
          <p:cNvPr id="9" name="Rechthoek 8"/>
          <p:cNvSpPr/>
          <p:nvPr userDrawn="1"/>
        </p:nvSpPr>
        <p:spPr>
          <a:xfrm>
            <a:off x="0" y="0"/>
            <a:ext cx="6095207" cy="68595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tekst 47"/>
          <p:cNvSpPr>
            <a:spLocks noGrp="1"/>
          </p:cNvSpPr>
          <p:nvPr>
            <p:ph type="body" sz="quarter" idx="19" hasCustomPrompt="1"/>
          </p:nvPr>
        </p:nvSpPr>
        <p:spPr>
          <a:xfrm>
            <a:off x="3323206" y="657794"/>
            <a:ext cx="5544000" cy="5544000"/>
          </a:xfrm>
          <a:prstGeom prst="ellipse">
            <a:avLst/>
          </a:prstGeom>
          <a:solidFill>
            <a:schemeClr val="accent6">
              <a:alpha val="90000"/>
            </a:schemeClr>
          </a:solidFill>
        </p:spPr>
        <p:txBody>
          <a:bodyPr/>
          <a:lstStyle>
            <a:lvl1pPr marL="0" indent="0">
              <a:buNone/>
              <a:defRPr/>
            </a:lvl1pPr>
          </a:lstStyle>
          <a:p>
            <a:pPr lvl="0"/>
            <a:r>
              <a:rPr lang="nl-NL" dirty="0"/>
              <a:t> </a:t>
            </a:r>
          </a:p>
        </p:txBody>
      </p:sp>
      <p:sp>
        <p:nvSpPr>
          <p:cNvPr id="2" name="Titel 1"/>
          <p:cNvSpPr>
            <a:spLocks noGrp="1"/>
          </p:cNvSpPr>
          <p:nvPr>
            <p:ph type="title" hasCustomPrompt="1"/>
          </p:nvPr>
        </p:nvSpPr>
        <p:spPr>
          <a:xfrm>
            <a:off x="540000" y="2390400"/>
            <a:ext cx="7704856" cy="2160240"/>
          </a:xfrm>
        </p:spPr>
        <p:txBody>
          <a:bodyPr lIns="0" tIns="0" rIns="0" bIns="0" anchor="ctr" anchorCtr="0">
            <a:normAutofit/>
          </a:bodyPr>
          <a:lstStyle>
            <a:lvl1pPr algn="l">
              <a:lnSpc>
                <a:spcPts val="6000"/>
              </a:lnSpc>
              <a:defRPr sz="6000" b="0" cap="none">
                <a:solidFill>
                  <a:schemeClr val="bg2"/>
                </a:solidFill>
                <a:latin typeface="Calibri Light" panose="020F0302020204030204" pitchFamily="34" charset="0"/>
                <a:cs typeface="Calibri Light" panose="020F0302020204030204" pitchFamily="34" charset="0"/>
              </a:defRPr>
            </a:lvl1pPr>
          </a:lstStyle>
          <a:p>
            <a:r>
              <a:rPr lang="nl-NL" dirty="0" err="1"/>
              <a:t>Tussendia</a:t>
            </a:r>
            <a:r>
              <a:rPr lang="nl-NL" dirty="0"/>
              <a:t> tekst met </a:t>
            </a:r>
            <a:br>
              <a:rPr lang="nl-NL" dirty="0"/>
            </a:br>
            <a:r>
              <a:rPr lang="nl-NL" dirty="0"/>
              <a:t>foto achtergrond</a:t>
            </a:r>
          </a:p>
        </p:txBody>
      </p:sp>
      <p:sp>
        <p:nvSpPr>
          <p:cNvPr id="5" name="Tijdelijke aanduiding voor voettekst 4"/>
          <p:cNvSpPr>
            <a:spLocks noGrp="1"/>
          </p:cNvSpPr>
          <p:nvPr>
            <p:ph type="ftr" sz="quarter" idx="11"/>
          </p:nvPr>
        </p:nvSpPr>
        <p:spPr>
          <a:xfrm>
            <a:off x="540000" y="6357822"/>
            <a:ext cx="3860297" cy="365210"/>
          </a:xfrm>
          <a:prstGeom prst="rect">
            <a:avLst/>
          </a:prstGeom>
        </p:spPr>
        <p:txBody>
          <a:bodyPr lIns="0" tIns="0" rIns="0" bIns="0"/>
          <a:lstStyle>
            <a:lvl1pPr algn="l">
              <a:defRPr sz="1200">
                <a:solidFill>
                  <a:schemeClr val="tx2"/>
                </a:solidFill>
                <a:latin typeface="Calibri" panose="020F0502020204030204" pitchFamily="34" charset="0"/>
                <a:cs typeface="Calibri" panose="020F0502020204030204" pitchFamily="34" charset="0"/>
              </a:defRPr>
            </a:lvl1pPr>
          </a:lstStyle>
          <a:p>
            <a:r>
              <a:rPr lang="nl-NL"/>
              <a:t>Instructiepresentatie registratie toegepaste verplichte zorg</a:t>
            </a:r>
            <a:endParaRPr lang="nl-NL" dirty="0"/>
          </a:p>
        </p:txBody>
      </p:sp>
      <p:sp>
        <p:nvSpPr>
          <p:cNvPr id="6" name="Tijdelijke aanduiding voor dianummer 5"/>
          <p:cNvSpPr>
            <a:spLocks noGrp="1"/>
          </p:cNvSpPr>
          <p:nvPr>
            <p:ph type="sldNum" sz="quarter" idx="12"/>
          </p:nvPr>
        </p:nvSpPr>
        <p:spPr>
          <a:xfrm>
            <a:off x="218067" y="6357600"/>
            <a:ext cx="260515" cy="365210"/>
          </a:xfrm>
          <a:prstGeom prst="rect">
            <a:avLst/>
          </a:prstGeom>
        </p:spPr>
        <p:txBody>
          <a:bodyPr lIns="0" tIns="0" rIns="0" bIns="0"/>
          <a:lstStyle>
            <a:lvl1pPr algn="l">
              <a:defRPr sz="1200">
                <a:solidFill>
                  <a:schemeClr val="tx2"/>
                </a:solidFill>
                <a:latin typeface="Calibri" panose="020F0502020204030204" pitchFamily="34" charset="0"/>
                <a:cs typeface="Calibri" panose="020F0502020204030204" pitchFamily="34" charset="0"/>
              </a:defRPr>
            </a:lvl1pPr>
          </a:lstStyle>
          <a:p>
            <a:fld id="{5074DD8C-847B-4205-B302-DBB7AC446D4E}" type="slidenum">
              <a:rPr lang="nl-NL" smtClean="0"/>
              <a:pPr/>
              <a:t>‹nr.›</a:t>
            </a:fld>
            <a:endParaRPr lang="nl-NL" dirty="0"/>
          </a:p>
        </p:txBody>
      </p:sp>
      <p:sp>
        <p:nvSpPr>
          <p:cNvPr id="12" name="Tijdelijke aanduiding voor tekst 11"/>
          <p:cNvSpPr>
            <a:spLocks noGrp="1"/>
          </p:cNvSpPr>
          <p:nvPr>
            <p:ph type="body" sz="quarter" idx="20" hasCustomPrompt="1"/>
          </p:nvPr>
        </p:nvSpPr>
        <p:spPr>
          <a:xfrm>
            <a:off x="10018800" y="6422400"/>
            <a:ext cx="1886400" cy="208800"/>
          </a:xfrm>
          <a:blipFill>
            <a:blip r:embed="rId3"/>
            <a:stretch>
              <a:fillRect/>
            </a:stretch>
          </a:blipFill>
        </p:spPr>
        <p:txBody>
          <a:bodyPr>
            <a:noAutofit/>
          </a:bodyPr>
          <a:lstStyle>
            <a:lvl1pPr>
              <a:lnSpc>
                <a:spcPct val="100000"/>
              </a:lnSpc>
              <a:defRPr sz="800"/>
            </a:lvl1pPr>
          </a:lstStyle>
          <a:p>
            <a:pPr lvl="0"/>
            <a:r>
              <a:rPr lang="nl-NL" dirty="0"/>
              <a:t> </a:t>
            </a:r>
          </a:p>
        </p:txBody>
      </p:sp>
      <p:grpSp>
        <p:nvGrpSpPr>
          <p:cNvPr id="13" name="Groep 12"/>
          <p:cNvGrpSpPr/>
          <p:nvPr userDrawn="1"/>
        </p:nvGrpSpPr>
        <p:grpSpPr>
          <a:xfrm>
            <a:off x="12391601" y="0"/>
            <a:ext cx="3549439" cy="4033137"/>
            <a:chOff x="12391601" y="0"/>
            <a:chExt cx="3549439" cy="4033137"/>
          </a:xfrm>
        </p:grpSpPr>
        <p:grpSp>
          <p:nvGrpSpPr>
            <p:cNvPr id="14" name="Groep 13">
              <a:extLst>
                <a:ext uri="{FF2B5EF4-FFF2-40B4-BE49-F238E27FC236}">
                  <a16:creationId xmlns:a16="http://schemas.microsoft.com/office/drawing/2014/main" id="{E36AF5EA-EC19-4E09-9E6F-37F8F49030D4}"/>
                </a:ext>
              </a:extLst>
            </p:cNvPr>
            <p:cNvGrpSpPr/>
            <p:nvPr userDrawn="1"/>
          </p:nvGrpSpPr>
          <p:grpSpPr>
            <a:xfrm>
              <a:off x="12757282" y="3250242"/>
              <a:ext cx="1499406" cy="678267"/>
              <a:chOff x="12757283" y="3120781"/>
              <a:chExt cx="1499406" cy="678267"/>
            </a:xfrm>
          </p:grpSpPr>
          <p:sp>
            <p:nvSpPr>
              <p:cNvPr id="37" name="Rechthoek 36">
                <a:extLst>
                  <a:ext uri="{FF2B5EF4-FFF2-40B4-BE49-F238E27FC236}">
                    <a16:creationId xmlns:a16="http://schemas.microsoft.com/office/drawing/2014/main" id="{29FEF646-4F6E-4D02-930E-B4125C432759}"/>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38" name="Rechthoek 37">
                <a:extLst>
                  <a:ext uri="{FF2B5EF4-FFF2-40B4-BE49-F238E27FC236}">
                    <a16:creationId xmlns:a16="http://schemas.microsoft.com/office/drawing/2014/main" id="{5131E666-594F-4428-A02B-84367266A70A}"/>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9" name="Tekstvak 38">
                <a:extLst>
                  <a:ext uri="{FF2B5EF4-FFF2-40B4-BE49-F238E27FC236}">
                    <a16:creationId xmlns:a16="http://schemas.microsoft.com/office/drawing/2014/main" id="{5CCD5FD6-67B7-4FD9-BBE4-30C1EF1EFC0B}"/>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2"/>
                    </a:solidFill>
                    <a:latin typeface="Arial" panose="020B0604020202020204" pitchFamily="34" charset="0"/>
                    <a:ea typeface="+mn-ea"/>
                    <a:cs typeface="Arial" panose="020B0604020202020204" pitchFamily="34" charset="0"/>
                  </a:rPr>
                  <a:t>Naar voorgrond</a:t>
                </a:r>
              </a:p>
            </p:txBody>
          </p:sp>
          <p:sp>
            <p:nvSpPr>
              <p:cNvPr id="40" name="Tekstvak 39">
                <a:extLst>
                  <a:ext uri="{FF2B5EF4-FFF2-40B4-BE49-F238E27FC236}">
                    <a16:creationId xmlns:a16="http://schemas.microsoft.com/office/drawing/2014/main" id="{EC78D2E3-16C4-4771-B70B-FAC89EB901EB}"/>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2"/>
                    </a:solidFill>
                    <a:latin typeface="Arial" panose="020B0604020202020204" pitchFamily="34" charset="0"/>
                    <a:ea typeface="+mn-ea"/>
                    <a:cs typeface="Arial" panose="020B0604020202020204" pitchFamily="34" charset="0"/>
                  </a:rPr>
                  <a:t>Naar achtergrond</a:t>
                </a:r>
              </a:p>
            </p:txBody>
          </p:sp>
          <p:pic>
            <p:nvPicPr>
              <p:cNvPr id="41" name="Picture 3">
                <a:extLst>
                  <a:ext uri="{FF2B5EF4-FFF2-40B4-BE49-F238E27FC236}">
                    <a16:creationId xmlns:a16="http://schemas.microsoft.com/office/drawing/2014/main" id="{B68F7051-81EF-4562-AF81-B2C3CA70ADCF}"/>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Gelijkbenige driehoek 41">
                <a:extLst>
                  <a:ext uri="{FF2B5EF4-FFF2-40B4-BE49-F238E27FC236}">
                    <a16:creationId xmlns:a16="http://schemas.microsoft.com/office/drawing/2014/main" id="{9A6F691F-F55F-4D2A-9F44-212CEF5A1BD8}"/>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43" name="Groep 42">
                <a:extLst>
                  <a:ext uri="{FF2B5EF4-FFF2-40B4-BE49-F238E27FC236}">
                    <a16:creationId xmlns:a16="http://schemas.microsoft.com/office/drawing/2014/main" id="{AD158B32-7A60-4BFB-AF8B-A102C68133FB}"/>
                  </a:ext>
                </a:extLst>
              </p:cNvPr>
              <p:cNvGrpSpPr/>
              <p:nvPr userDrawn="1"/>
            </p:nvGrpSpPr>
            <p:grpSpPr>
              <a:xfrm>
                <a:off x="12822311" y="3178534"/>
                <a:ext cx="182309" cy="163794"/>
                <a:chOff x="12832541" y="3162395"/>
                <a:chExt cx="219532" cy="197236"/>
              </a:xfrm>
            </p:grpSpPr>
            <p:sp>
              <p:nvSpPr>
                <p:cNvPr id="48" name="Rechthoek 47">
                  <a:extLst>
                    <a:ext uri="{FF2B5EF4-FFF2-40B4-BE49-F238E27FC236}">
                      <a16:creationId xmlns:a16="http://schemas.microsoft.com/office/drawing/2014/main" id="{60F6C972-F029-4752-A612-FD27F41B4641}"/>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9" name="Rechthoek 48">
                  <a:extLst>
                    <a:ext uri="{FF2B5EF4-FFF2-40B4-BE49-F238E27FC236}">
                      <a16:creationId xmlns:a16="http://schemas.microsoft.com/office/drawing/2014/main" id="{123C40AD-8D0E-41F0-82FD-904E760C0E3E}"/>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0" name="Rechthoek 49">
                  <a:extLst>
                    <a:ext uri="{FF2B5EF4-FFF2-40B4-BE49-F238E27FC236}">
                      <a16:creationId xmlns:a16="http://schemas.microsoft.com/office/drawing/2014/main" id="{2D76EA3F-7C27-4EC5-B3CF-FA368787076B}"/>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44" name="Groep 43">
                <a:extLst>
                  <a:ext uri="{FF2B5EF4-FFF2-40B4-BE49-F238E27FC236}">
                    <a16:creationId xmlns:a16="http://schemas.microsoft.com/office/drawing/2014/main" id="{6401088C-FC17-4B32-AFE0-760E7A515772}"/>
                  </a:ext>
                </a:extLst>
              </p:cNvPr>
              <p:cNvGrpSpPr/>
              <p:nvPr userDrawn="1"/>
            </p:nvGrpSpPr>
            <p:grpSpPr>
              <a:xfrm>
                <a:off x="12822311" y="3480352"/>
                <a:ext cx="182309" cy="163794"/>
                <a:chOff x="12832541" y="3162395"/>
                <a:chExt cx="219532" cy="197236"/>
              </a:xfrm>
            </p:grpSpPr>
            <p:sp>
              <p:nvSpPr>
                <p:cNvPr id="45" name="Rechthoek 44">
                  <a:extLst>
                    <a:ext uri="{FF2B5EF4-FFF2-40B4-BE49-F238E27FC236}">
                      <a16:creationId xmlns:a16="http://schemas.microsoft.com/office/drawing/2014/main" id="{05611FE7-869C-4065-841A-FDBD156FD85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6" name="Rechthoek 45">
                  <a:extLst>
                    <a:ext uri="{FF2B5EF4-FFF2-40B4-BE49-F238E27FC236}">
                      <a16:creationId xmlns:a16="http://schemas.microsoft.com/office/drawing/2014/main" id="{EE216F0B-E07A-41E9-8507-80F4F71BD1B3}"/>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7" name="Rechthoek 46">
                  <a:extLst>
                    <a:ext uri="{FF2B5EF4-FFF2-40B4-BE49-F238E27FC236}">
                      <a16:creationId xmlns:a16="http://schemas.microsoft.com/office/drawing/2014/main" id="{5DA7E155-037B-4AC5-B2BB-08D0631B953B}"/>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15" name="Rechthoek 14">
              <a:extLst>
                <a:ext uri="{FF2B5EF4-FFF2-40B4-BE49-F238E27FC236}">
                  <a16:creationId xmlns:a16="http://schemas.microsoft.com/office/drawing/2014/main" id="{B96E3548-D790-46AA-A627-4328DAFD98C3}"/>
                </a:ext>
              </a:extLst>
            </p:cNvPr>
            <p:cNvSpPr/>
            <p:nvPr userDrawn="1"/>
          </p:nvSpPr>
          <p:spPr>
            <a:xfrm>
              <a:off x="12397262" y="0"/>
              <a:ext cx="35437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Afbeelding invoegen/veranderen</a:t>
              </a:r>
            </a:p>
          </p:txBody>
        </p:sp>
        <p:sp>
          <p:nvSpPr>
            <p:cNvPr id="16" name="Ovaal 15">
              <a:extLst>
                <a:ext uri="{FF2B5EF4-FFF2-40B4-BE49-F238E27FC236}">
                  <a16:creationId xmlns:a16="http://schemas.microsoft.com/office/drawing/2014/main" id="{FB6FD88A-0CA2-4776-81C1-398394997475}"/>
                </a:ext>
              </a:extLst>
            </p:cNvPr>
            <p:cNvSpPr/>
            <p:nvPr userDrawn="1"/>
          </p:nvSpPr>
          <p:spPr>
            <a:xfrm>
              <a:off x="12391601"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 name="Rechte verbindingslijn 16">
              <a:extLst>
                <a:ext uri="{FF2B5EF4-FFF2-40B4-BE49-F238E27FC236}">
                  <a16:creationId xmlns:a16="http://schemas.microsoft.com/office/drawing/2014/main" id="{58BB209A-E15B-4201-8BB3-4C1BA5EE725D}"/>
                </a:ext>
              </a:extLst>
            </p:cNvPr>
            <p:cNvCxnSpPr>
              <a:cxnSpLocks/>
            </p:cNvCxnSpPr>
            <p:nvPr userDrawn="1"/>
          </p:nvCxnSpPr>
          <p:spPr>
            <a:xfrm>
              <a:off x="12397261" y="241635"/>
              <a:ext cx="3178017" cy="0"/>
            </a:xfrm>
            <a:prstGeom prst="line">
              <a:avLst/>
            </a:prstGeom>
            <a:noFill/>
            <a:ln w="3175" cap="flat" cmpd="sng" algn="ctr">
              <a:solidFill>
                <a:schemeClr val="tx1"/>
              </a:solidFill>
              <a:prstDash val="solid"/>
            </a:ln>
            <a:effectLst/>
          </p:spPr>
        </p:cxnSp>
        <p:cxnSp>
          <p:nvCxnSpPr>
            <p:cNvPr id="18" name="Rechte verbindingslijn 17">
              <a:extLst>
                <a:ext uri="{FF2B5EF4-FFF2-40B4-BE49-F238E27FC236}">
                  <a16:creationId xmlns:a16="http://schemas.microsoft.com/office/drawing/2014/main" id="{55D4F099-BF61-4CBE-95F6-EAEF57A2FADA}"/>
                </a:ext>
              </a:extLst>
            </p:cNvPr>
            <p:cNvCxnSpPr>
              <a:cxnSpLocks/>
            </p:cNvCxnSpPr>
            <p:nvPr userDrawn="1"/>
          </p:nvCxnSpPr>
          <p:spPr>
            <a:xfrm>
              <a:off x="12397261" y="1728059"/>
              <a:ext cx="3178017" cy="0"/>
            </a:xfrm>
            <a:prstGeom prst="line">
              <a:avLst/>
            </a:prstGeom>
            <a:noFill/>
            <a:ln w="3175" cap="flat" cmpd="sng" algn="ctr">
              <a:solidFill>
                <a:schemeClr val="tx1"/>
              </a:solidFill>
              <a:prstDash val="solid"/>
            </a:ln>
            <a:effectLst/>
          </p:spPr>
        </p:cxnSp>
        <p:sp>
          <p:nvSpPr>
            <p:cNvPr id="19" name="Rechthoek 18">
              <a:extLst>
                <a:ext uri="{FF2B5EF4-FFF2-40B4-BE49-F238E27FC236}">
                  <a16:creationId xmlns:a16="http://schemas.microsoft.com/office/drawing/2014/main" id="{F3D20B1E-624D-41BD-B4AE-D66F47203B7F}"/>
                </a:ext>
              </a:extLst>
            </p:cNvPr>
            <p:cNvSpPr/>
            <p:nvPr userDrawn="1"/>
          </p:nvSpPr>
          <p:spPr>
            <a:xfrm>
              <a:off x="12757282"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0" name="Rechte verbindingslijn 19">
              <a:extLst>
                <a:ext uri="{FF2B5EF4-FFF2-40B4-BE49-F238E27FC236}">
                  <a16:creationId xmlns:a16="http://schemas.microsoft.com/office/drawing/2014/main" id="{29B3285C-0831-498F-BBF7-CE42859F4488}"/>
                </a:ext>
              </a:extLst>
            </p:cNvPr>
            <p:cNvCxnSpPr>
              <a:cxnSpLocks/>
            </p:cNvCxnSpPr>
            <p:nvPr userDrawn="1"/>
          </p:nvCxnSpPr>
          <p:spPr>
            <a:xfrm>
              <a:off x="12397261" y="4033137"/>
              <a:ext cx="3178017" cy="0"/>
            </a:xfrm>
            <a:prstGeom prst="line">
              <a:avLst/>
            </a:prstGeom>
            <a:noFill/>
            <a:ln w="3175" cap="flat" cmpd="sng" algn="ctr">
              <a:solidFill>
                <a:schemeClr val="tx1"/>
              </a:solidFill>
              <a:prstDash val="solid"/>
            </a:ln>
            <a:effectLst/>
          </p:spPr>
        </p:cxnSp>
        <p:sp>
          <p:nvSpPr>
            <p:cNvPr id="21" name="Ovaal 20">
              <a:extLst>
                <a:ext uri="{FF2B5EF4-FFF2-40B4-BE49-F238E27FC236}">
                  <a16:creationId xmlns:a16="http://schemas.microsoft.com/office/drawing/2014/main" id="{CB5C25AB-65A8-4183-A865-771EFAC35249}"/>
                </a:ext>
              </a:extLst>
            </p:cNvPr>
            <p:cNvSpPr/>
            <p:nvPr userDrawn="1"/>
          </p:nvSpPr>
          <p:spPr>
            <a:xfrm>
              <a:off x="12391601" y="185652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2" name="Rechthoek 21">
              <a:extLst>
                <a:ext uri="{FF2B5EF4-FFF2-40B4-BE49-F238E27FC236}">
                  <a16:creationId xmlns:a16="http://schemas.microsoft.com/office/drawing/2014/main" id="{9F486FE2-B2BA-4234-87E4-13E2A274BC6B}"/>
                </a:ext>
              </a:extLst>
            </p:cNvPr>
            <p:cNvSpPr/>
            <p:nvPr userDrawn="1"/>
          </p:nvSpPr>
          <p:spPr>
            <a:xfrm>
              <a:off x="12757282" y="1922587"/>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3" name="Groep 22">
              <a:extLst>
                <a:ext uri="{FF2B5EF4-FFF2-40B4-BE49-F238E27FC236}">
                  <a16:creationId xmlns:a16="http://schemas.microsoft.com/office/drawing/2014/main" id="{C1010A2B-313F-40A6-8617-FCF5CD51C972}"/>
                </a:ext>
              </a:extLst>
            </p:cNvPr>
            <p:cNvGrpSpPr/>
            <p:nvPr userDrawn="1"/>
          </p:nvGrpSpPr>
          <p:grpSpPr>
            <a:xfrm>
              <a:off x="12757282" y="1291752"/>
              <a:ext cx="294789" cy="318834"/>
              <a:chOff x="14466489" y="1001522"/>
              <a:chExt cx="290627" cy="314333"/>
            </a:xfrm>
          </p:grpSpPr>
          <p:sp>
            <p:nvSpPr>
              <p:cNvPr id="31" name="Rechthoek 30">
                <a:extLst>
                  <a:ext uri="{FF2B5EF4-FFF2-40B4-BE49-F238E27FC236}">
                    <a16:creationId xmlns:a16="http://schemas.microsoft.com/office/drawing/2014/main" id="{F59DB5BE-54BE-4445-8DF4-6A2DD5F3F5E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32" name="Ovaal 31">
                <a:extLst>
                  <a:ext uri="{FF2B5EF4-FFF2-40B4-BE49-F238E27FC236}">
                    <a16:creationId xmlns:a16="http://schemas.microsoft.com/office/drawing/2014/main" id="{3FCA0842-BEFA-407A-B915-D29F06D67D2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3" name="Vrije vorm: vorm 110">
                <a:extLst>
                  <a:ext uri="{FF2B5EF4-FFF2-40B4-BE49-F238E27FC236}">
                    <a16:creationId xmlns:a16="http://schemas.microsoft.com/office/drawing/2014/main" id="{3397FDB6-C274-476E-8C08-D285B88D0BC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4" name="Rechthoek: afgeronde hoeken 111">
                <a:extLst>
                  <a:ext uri="{FF2B5EF4-FFF2-40B4-BE49-F238E27FC236}">
                    <a16:creationId xmlns:a16="http://schemas.microsoft.com/office/drawing/2014/main" id="{E0CC1444-6017-46F3-A2AD-544F881C185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35" name="Rechte verbindingslijn 34">
                <a:extLst>
                  <a:ext uri="{FF2B5EF4-FFF2-40B4-BE49-F238E27FC236}">
                    <a16:creationId xmlns:a16="http://schemas.microsoft.com/office/drawing/2014/main" id="{22075636-4B77-4FB6-9909-F3079693968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36" name="Rechte verbindingslijn 35">
                <a:extLst>
                  <a:ext uri="{FF2B5EF4-FFF2-40B4-BE49-F238E27FC236}">
                    <a16:creationId xmlns:a16="http://schemas.microsoft.com/office/drawing/2014/main" id="{AB70EE25-A258-4AF3-B355-6E9EAB24BF1C}"/>
                  </a:ext>
                </a:extLst>
              </p:cNvPr>
              <p:cNvCxnSpPr>
                <a:cxnSpLocks/>
                <a:stCxn id="3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4" name="Ovaal 23">
              <a:extLst>
                <a:ext uri="{FF2B5EF4-FFF2-40B4-BE49-F238E27FC236}">
                  <a16:creationId xmlns:a16="http://schemas.microsoft.com/office/drawing/2014/main" id="{64C3D70E-93B9-4937-97B9-D816BD996E31}"/>
                </a:ext>
              </a:extLst>
            </p:cNvPr>
            <p:cNvSpPr/>
            <p:nvPr userDrawn="1"/>
          </p:nvSpPr>
          <p:spPr>
            <a:xfrm>
              <a:off x="12391601" y="2768077"/>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5" name="Rechthoek 24">
              <a:extLst>
                <a:ext uri="{FF2B5EF4-FFF2-40B4-BE49-F238E27FC236}">
                  <a16:creationId xmlns:a16="http://schemas.microsoft.com/office/drawing/2014/main" id="{4B37B614-27DE-4D74-9150-B99C7060B4CE}"/>
                </a:ext>
              </a:extLst>
            </p:cNvPr>
            <p:cNvSpPr/>
            <p:nvPr userDrawn="1"/>
          </p:nvSpPr>
          <p:spPr>
            <a:xfrm>
              <a:off x="12757283" y="2834141"/>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6" name="Rechte verbindingslijn 25">
              <a:extLst>
                <a:ext uri="{FF2B5EF4-FFF2-40B4-BE49-F238E27FC236}">
                  <a16:creationId xmlns:a16="http://schemas.microsoft.com/office/drawing/2014/main" id="{431CA1A9-EC79-49FA-9C45-6E278FB96310}"/>
                </a:ext>
              </a:extLst>
            </p:cNvPr>
            <p:cNvCxnSpPr>
              <a:cxnSpLocks/>
            </p:cNvCxnSpPr>
            <p:nvPr userDrawn="1"/>
          </p:nvCxnSpPr>
          <p:spPr>
            <a:xfrm>
              <a:off x="12397261" y="2649915"/>
              <a:ext cx="3178017" cy="0"/>
            </a:xfrm>
            <a:prstGeom prst="line">
              <a:avLst/>
            </a:prstGeom>
            <a:noFill/>
            <a:ln w="3175" cap="flat" cmpd="sng" algn="ctr">
              <a:solidFill>
                <a:schemeClr val="tx1"/>
              </a:solidFill>
              <a:prstDash val="solid"/>
            </a:ln>
            <a:effectLst/>
          </p:spPr>
        </p:cxnSp>
        <p:grpSp>
          <p:nvGrpSpPr>
            <p:cNvPr id="27" name="Groep 26">
              <a:extLst>
                <a:ext uri="{FF2B5EF4-FFF2-40B4-BE49-F238E27FC236}">
                  <a16:creationId xmlns:a16="http://schemas.microsoft.com/office/drawing/2014/main" id="{7EA98582-806C-4ABD-B4D1-6426842B28BA}"/>
                </a:ext>
              </a:extLst>
            </p:cNvPr>
            <p:cNvGrpSpPr/>
            <p:nvPr userDrawn="1"/>
          </p:nvGrpSpPr>
          <p:grpSpPr>
            <a:xfrm>
              <a:off x="12757282" y="2296644"/>
              <a:ext cx="825500" cy="209550"/>
              <a:chOff x="13504624" y="2444818"/>
              <a:chExt cx="825500" cy="209550"/>
            </a:xfrm>
          </p:grpSpPr>
          <p:sp>
            <p:nvSpPr>
              <p:cNvPr id="28" name="Rechthoek 27">
                <a:extLst>
                  <a:ext uri="{FF2B5EF4-FFF2-40B4-BE49-F238E27FC236}">
                    <a16:creationId xmlns:a16="http://schemas.microsoft.com/office/drawing/2014/main" id="{5DF54E48-C667-4467-82B1-5626B8565FB1}"/>
                  </a:ext>
                </a:extLst>
              </p:cNvPr>
              <p:cNvSpPr/>
              <p:nvPr userDrawn="1"/>
            </p:nvSpPr>
            <p:spPr>
              <a:xfrm>
                <a:off x="13504624" y="2444818"/>
                <a:ext cx="825500" cy="209550"/>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2"/>
                    </a:solidFill>
                    <a:latin typeface="Arial" panose="020B0604020202020204" pitchFamily="34" charset="0"/>
                    <a:cs typeface="Arial" panose="020B0604020202020204" pitchFamily="34" charset="0"/>
                  </a:rPr>
                  <a:t>Invoegen</a:t>
                </a:r>
              </a:p>
            </p:txBody>
          </p:sp>
          <p:cxnSp>
            <p:nvCxnSpPr>
              <p:cNvPr id="29" name="Rechte verbindingslijn 28">
                <a:extLst>
                  <a:ext uri="{FF2B5EF4-FFF2-40B4-BE49-F238E27FC236}">
                    <a16:creationId xmlns:a16="http://schemas.microsoft.com/office/drawing/2014/main" id="{EB7BD190-25CA-4AD5-B253-9115D53D299C}"/>
                  </a:ext>
                </a:extLst>
              </p:cNvPr>
              <p:cNvCxnSpPr/>
              <p:nvPr userDrawn="1"/>
            </p:nvCxnSpPr>
            <p:spPr>
              <a:xfrm>
                <a:off x="14155269" y="2477218"/>
                <a:ext cx="0" cy="142717"/>
              </a:xfrm>
              <a:prstGeom prst="line">
                <a:avLst/>
              </a:prstGeom>
              <a:noFill/>
              <a:ln w="3175" cap="flat" cmpd="sng" algn="ctr">
                <a:solidFill>
                  <a:srgbClr val="44546A"/>
                </a:solidFill>
                <a:prstDash val="solid"/>
              </a:ln>
              <a:effectLst/>
            </p:spPr>
          </p:cxnSp>
          <p:sp>
            <p:nvSpPr>
              <p:cNvPr id="30" name="Gelijkbenige driehoek 29">
                <a:extLst>
                  <a:ext uri="{FF2B5EF4-FFF2-40B4-BE49-F238E27FC236}">
                    <a16:creationId xmlns:a16="http://schemas.microsoft.com/office/drawing/2014/main" id="{2C1031AF-BAE0-41F4-A3A8-94D85A694356}"/>
                  </a:ext>
                </a:extLst>
              </p:cNvPr>
              <p:cNvSpPr/>
              <p:nvPr userDrawn="1"/>
            </p:nvSpPr>
            <p:spPr>
              <a:xfrm rot="10800000">
                <a:off x="14196089" y="2528872"/>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51" name="Groep 50"/>
          <p:cNvGrpSpPr/>
          <p:nvPr userDrawn="1"/>
        </p:nvGrpSpPr>
        <p:grpSpPr>
          <a:xfrm>
            <a:off x="-3790937" y="0"/>
            <a:ext cx="3549439" cy="1629594"/>
            <a:chOff x="-3790937" y="0"/>
            <a:chExt cx="3549439" cy="1629594"/>
          </a:xfrm>
        </p:grpSpPr>
        <p:sp>
          <p:nvSpPr>
            <p:cNvPr id="52" name="Rechthoek 51">
              <a:extLst>
                <a:ext uri="{FF2B5EF4-FFF2-40B4-BE49-F238E27FC236}">
                  <a16:creationId xmlns:a16="http://schemas.microsoft.com/office/drawing/2014/main" id="{B96E3548-D790-46AA-A627-4328DAFD98C3}"/>
                </a:ext>
              </a:extLst>
            </p:cNvPr>
            <p:cNvSpPr/>
            <p:nvPr userDrawn="1"/>
          </p:nvSpPr>
          <p:spPr>
            <a:xfrm>
              <a:off x="-3785276" y="0"/>
              <a:ext cx="35437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Datum en voetregel aanpassen</a:t>
              </a:r>
            </a:p>
          </p:txBody>
        </p:sp>
        <p:sp>
          <p:nvSpPr>
            <p:cNvPr id="53" name="Ovaal 52">
              <a:extLst>
                <a:ext uri="{FF2B5EF4-FFF2-40B4-BE49-F238E27FC236}">
                  <a16:creationId xmlns:a16="http://schemas.microsoft.com/office/drawing/2014/main" id="{FB6FD88A-0CA2-4776-81C1-398394997475}"/>
                </a:ext>
              </a:extLst>
            </p:cNvPr>
            <p:cNvSpPr/>
            <p:nvPr userDrawn="1"/>
          </p:nvSpPr>
          <p:spPr>
            <a:xfrm>
              <a:off x="-3790937"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54" name="Rechte verbindingslijn 53">
              <a:extLst>
                <a:ext uri="{FF2B5EF4-FFF2-40B4-BE49-F238E27FC236}">
                  <a16:creationId xmlns:a16="http://schemas.microsoft.com/office/drawing/2014/main" id="{58BB209A-E15B-4201-8BB3-4C1BA5EE725D}"/>
                </a:ext>
              </a:extLst>
            </p:cNvPr>
            <p:cNvCxnSpPr>
              <a:cxnSpLocks/>
            </p:cNvCxnSpPr>
            <p:nvPr userDrawn="1"/>
          </p:nvCxnSpPr>
          <p:spPr>
            <a:xfrm>
              <a:off x="-3785277" y="241635"/>
              <a:ext cx="3178017" cy="0"/>
            </a:xfrm>
            <a:prstGeom prst="line">
              <a:avLst/>
            </a:prstGeom>
            <a:noFill/>
            <a:ln w="3175" cap="flat" cmpd="sng" algn="ctr">
              <a:solidFill>
                <a:schemeClr val="tx1"/>
              </a:solidFill>
              <a:prstDash val="solid"/>
            </a:ln>
            <a:effectLst/>
          </p:spPr>
        </p:cxnSp>
        <p:cxnSp>
          <p:nvCxnSpPr>
            <p:cNvPr id="55" name="Rechte verbindingslijn 54">
              <a:extLst>
                <a:ext uri="{FF2B5EF4-FFF2-40B4-BE49-F238E27FC236}">
                  <a16:creationId xmlns:a16="http://schemas.microsoft.com/office/drawing/2014/main" id="{55D4F099-BF61-4CBE-95F6-EAEF57A2FADA}"/>
                </a:ext>
              </a:extLst>
            </p:cNvPr>
            <p:cNvCxnSpPr>
              <a:cxnSpLocks/>
            </p:cNvCxnSpPr>
            <p:nvPr userDrawn="1"/>
          </p:nvCxnSpPr>
          <p:spPr>
            <a:xfrm>
              <a:off x="-3785277" y="909514"/>
              <a:ext cx="3178017" cy="0"/>
            </a:xfrm>
            <a:prstGeom prst="line">
              <a:avLst/>
            </a:prstGeom>
            <a:noFill/>
            <a:ln w="3175" cap="flat" cmpd="sng" algn="ctr">
              <a:solidFill>
                <a:schemeClr val="tx1"/>
              </a:solidFill>
              <a:prstDash val="solid"/>
            </a:ln>
            <a:effectLst/>
          </p:spPr>
        </p:cxnSp>
        <p:sp>
          <p:nvSpPr>
            <p:cNvPr id="56" name="Rechthoek 55">
              <a:extLst>
                <a:ext uri="{FF2B5EF4-FFF2-40B4-BE49-F238E27FC236}">
                  <a16:creationId xmlns:a16="http://schemas.microsoft.com/office/drawing/2014/main" id="{F3D20B1E-624D-41BD-B4AE-D66F47203B7F}"/>
                </a:ext>
              </a:extLst>
            </p:cNvPr>
            <p:cNvSpPr/>
            <p:nvPr userDrawn="1"/>
          </p:nvSpPr>
          <p:spPr>
            <a:xfrm>
              <a:off x="-3425256"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‘Koptekst en voettekst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p>
          </p:txBody>
        </p:sp>
        <p:sp>
          <p:nvSpPr>
            <p:cNvPr id="57" name="Ovaal 56">
              <a:extLst>
                <a:ext uri="{FF2B5EF4-FFF2-40B4-BE49-F238E27FC236}">
                  <a16:creationId xmlns:a16="http://schemas.microsoft.com/office/drawing/2014/main" id="{CB5C25AB-65A8-4183-A865-771EFAC35249}"/>
                </a:ext>
              </a:extLst>
            </p:cNvPr>
            <p:cNvSpPr/>
            <p:nvPr userDrawn="1"/>
          </p:nvSpPr>
          <p:spPr>
            <a:xfrm>
              <a:off x="-3790937" y="1037979"/>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8" name="Rechthoek 57">
              <a:extLst>
                <a:ext uri="{FF2B5EF4-FFF2-40B4-BE49-F238E27FC236}">
                  <a16:creationId xmlns:a16="http://schemas.microsoft.com/office/drawing/2014/main" id="{9F486FE2-B2BA-4234-87E4-13E2A274BC6B}"/>
                </a:ext>
              </a:extLst>
            </p:cNvPr>
            <p:cNvSpPr/>
            <p:nvPr userDrawn="1"/>
          </p:nvSpPr>
          <p:spPr>
            <a:xfrm>
              <a:off x="-3425256" y="1104042"/>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Pas de gegevens aan naar de juiste informatie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‘Overal toepassen’</a:t>
              </a:r>
            </a:p>
          </p:txBody>
        </p:sp>
        <p:cxnSp>
          <p:nvCxnSpPr>
            <p:cNvPr id="59" name="Rechte verbindingslijn 58">
              <a:extLst>
                <a:ext uri="{FF2B5EF4-FFF2-40B4-BE49-F238E27FC236}">
                  <a16:creationId xmlns:a16="http://schemas.microsoft.com/office/drawing/2014/main" id="{431CA1A9-EC79-49FA-9C45-6E278FB96310}"/>
                </a:ext>
              </a:extLst>
            </p:cNvPr>
            <p:cNvCxnSpPr>
              <a:cxnSpLocks/>
            </p:cNvCxnSpPr>
            <p:nvPr userDrawn="1"/>
          </p:nvCxnSpPr>
          <p:spPr>
            <a:xfrm>
              <a:off x="-3785277" y="1629594"/>
              <a:ext cx="3178017" cy="0"/>
            </a:xfrm>
            <a:prstGeom prst="line">
              <a:avLst/>
            </a:prstGeom>
            <a:noFill/>
            <a:ln w="3175" cap="flat" cmpd="sng" algn="ctr">
              <a:solidFill>
                <a:schemeClr val="tx1"/>
              </a:solidFill>
              <a:prstDash val="solid"/>
            </a:ln>
            <a:effectLst/>
          </p:spPr>
        </p:cxnSp>
      </p:grpSp>
    </p:spTree>
    <p:extLst>
      <p:ext uri="{BB962C8B-B14F-4D97-AF65-F5344CB8AC3E}">
        <p14:creationId xmlns:p14="http://schemas.microsoft.com/office/powerpoint/2010/main" val="1575247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ssendia02">
    <p:spTree>
      <p:nvGrpSpPr>
        <p:cNvPr id="1" name=""/>
        <p:cNvGrpSpPr/>
        <p:nvPr/>
      </p:nvGrpSpPr>
      <p:grpSpPr>
        <a:xfrm>
          <a:off x="0" y="0"/>
          <a:ext cx="0" cy="0"/>
          <a:chOff x="0" y="0"/>
          <a:chExt cx="0" cy="0"/>
        </a:xfrm>
      </p:grpSpPr>
      <p:sp>
        <p:nvSpPr>
          <p:cNvPr id="10" name="Rechthoek 9"/>
          <p:cNvSpPr/>
          <p:nvPr userDrawn="1"/>
        </p:nvSpPr>
        <p:spPr>
          <a:xfrm>
            <a:off x="6095206" y="0"/>
            <a:ext cx="6095207" cy="6859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userDrawn="1"/>
        </p:nvSpPr>
        <p:spPr>
          <a:xfrm>
            <a:off x="0" y="0"/>
            <a:ext cx="6095207" cy="68595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tekst 47"/>
          <p:cNvSpPr>
            <a:spLocks noGrp="1"/>
          </p:cNvSpPr>
          <p:nvPr>
            <p:ph type="body" sz="quarter" idx="19" hasCustomPrompt="1"/>
          </p:nvPr>
        </p:nvSpPr>
        <p:spPr>
          <a:xfrm>
            <a:off x="3323206" y="657794"/>
            <a:ext cx="5544000" cy="5544000"/>
          </a:xfrm>
          <a:prstGeom prst="ellipse">
            <a:avLst/>
          </a:prstGeom>
          <a:solidFill>
            <a:schemeClr val="accent5">
              <a:alpha val="90000"/>
            </a:schemeClr>
          </a:solidFill>
        </p:spPr>
        <p:txBody>
          <a:bodyPr/>
          <a:lstStyle>
            <a:lvl1pPr marL="0" indent="0">
              <a:buNone/>
              <a:defRPr/>
            </a:lvl1pPr>
          </a:lstStyle>
          <a:p>
            <a:pPr lvl="0"/>
            <a:r>
              <a:rPr lang="nl-NL" dirty="0"/>
              <a:t> </a:t>
            </a:r>
          </a:p>
        </p:txBody>
      </p:sp>
      <p:sp>
        <p:nvSpPr>
          <p:cNvPr id="2" name="Titel 1"/>
          <p:cNvSpPr>
            <a:spLocks noGrp="1"/>
          </p:cNvSpPr>
          <p:nvPr>
            <p:ph type="title" hasCustomPrompt="1"/>
          </p:nvPr>
        </p:nvSpPr>
        <p:spPr>
          <a:xfrm>
            <a:off x="540000" y="2390400"/>
            <a:ext cx="7704856" cy="2160240"/>
          </a:xfrm>
        </p:spPr>
        <p:txBody>
          <a:bodyPr lIns="0" tIns="0" rIns="0" bIns="0" anchor="ctr" anchorCtr="0">
            <a:normAutofit/>
          </a:bodyPr>
          <a:lstStyle>
            <a:lvl1pPr algn="l">
              <a:lnSpc>
                <a:spcPts val="6000"/>
              </a:lnSpc>
              <a:defRPr sz="6000" b="0" cap="none">
                <a:solidFill>
                  <a:schemeClr val="bg2"/>
                </a:solidFill>
                <a:latin typeface="Calibri Light" panose="020F0302020204030204" pitchFamily="34" charset="0"/>
                <a:cs typeface="Calibri Light" panose="020F0302020204030204" pitchFamily="34" charset="0"/>
              </a:defRPr>
            </a:lvl1pPr>
          </a:lstStyle>
          <a:p>
            <a:r>
              <a:rPr lang="nl-NL" dirty="0" err="1"/>
              <a:t>Tussendia</a:t>
            </a:r>
            <a:r>
              <a:rPr lang="nl-NL" dirty="0"/>
              <a:t> tekst met </a:t>
            </a:r>
            <a:br>
              <a:rPr lang="nl-NL" dirty="0"/>
            </a:br>
            <a:r>
              <a:rPr lang="nl-NL" dirty="0"/>
              <a:t>kleur achtergrond</a:t>
            </a:r>
          </a:p>
        </p:txBody>
      </p:sp>
      <p:sp>
        <p:nvSpPr>
          <p:cNvPr id="5" name="Tijdelijke aanduiding voor voettekst 4"/>
          <p:cNvSpPr>
            <a:spLocks noGrp="1"/>
          </p:cNvSpPr>
          <p:nvPr>
            <p:ph type="ftr" sz="quarter" idx="11"/>
          </p:nvPr>
        </p:nvSpPr>
        <p:spPr>
          <a:xfrm>
            <a:off x="540000" y="6357822"/>
            <a:ext cx="3860297" cy="365210"/>
          </a:xfrm>
          <a:prstGeom prst="rect">
            <a:avLst/>
          </a:prstGeom>
        </p:spPr>
        <p:txBody>
          <a:bodyPr lIns="0" tIns="0" rIns="0" bIns="0"/>
          <a:lstStyle>
            <a:lvl1pPr algn="l">
              <a:defRPr sz="1200">
                <a:solidFill>
                  <a:schemeClr val="tx2"/>
                </a:solidFill>
                <a:latin typeface="Calibri" panose="020F0502020204030204" pitchFamily="34" charset="0"/>
                <a:cs typeface="Calibri" panose="020F0502020204030204" pitchFamily="34" charset="0"/>
              </a:defRPr>
            </a:lvl1pPr>
          </a:lstStyle>
          <a:p>
            <a:r>
              <a:rPr lang="nl-NL"/>
              <a:t>Instructiepresentatie registratie toegepaste verplichte zorg</a:t>
            </a:r>
            <a:endParaRPr lang="nl-NL" dirty="0"/>
          </a:p>
        </p:txBody>
      </p:sp>
      <p:sp>
        <p:nvSpPr>
          <p:cNvPr id="6" name="Tijdelijke aanduiding voor dianummer 5"/>
          <p:cNvSpPr>
            <a:spLocks noGrp="1"/>
          </p:cNvSpPr>
          <p:nvPr>
            <p:ph type="sldNum" sz="quarter" idx="12"/>
          </p:nvPr>
        </p:nvSpPr>
        <p:spPr>
          <a:xfrm>
            <a:off x="218067" y="6357600"/>
            <a:ext cx="260515" cy="365210"/>
          </a:xfrm>
          <a:prstGeom prst="rect">
            <a:avLst/>
          </a:prstGeom>
        </p:spPr>
        <p:txBody>
          <a:bodyPr lIns="0" tIns="0" rIns="0" bIns="0"/>
          <a:lstStyle>
            <a:lvl1pPr algn="l">
              <a:defRPr sz="1200">
                <a:solidFill>
                  <a:schemeClr val="tx2"/>
                </a:solidFill>
                <a:latin typeface="Calibri" panose="020F0502020204030204" pitchFamily="34" charset="0"/>
                <a:cs typeface="Calibri" panose="020F0502020204030204" pitchFamily="34" charset="0"/>
              </a:defRPr>
            </a:lvl1pPr>
          </a:lstStyle>
          <a:p>
            <a:fld id="{5074DD8C-847B-4205-B302-DBB7AC446D4E}" type="slidenum">
              <a:rPr lang="nl-NL" smtClean="0"/>
              <a:pPr/>
              <a:t>‹nr.›</a:t>
            </a:fld>
            <a:endParaRPr lang="nl-NL" dirty="0"/>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8800" y="6422400"/>
            <a:ext cx="1886400" cy="208715"/>
          </a:xfrm>
          <a:prstGeom prst="rect">
            <a:avLst/>
          </a:prstGeom>
        </p:spPr>
      </p:pic>
      <p:grpSp>
        <p:nvGrpSpPr>
          <p:cNvPr id="12" name="Groep 11"/>
          <p:cNvGrpSpPr/>
          <p:nvPr userDrawn="1"/>
        </p:nvGrpSpPr>
        <p:grpSpPr>
          <a:xfrm>
            <a:off x="-3790937" y="0"/>
            <a:ext cx="3549439" cy="1629594"/>
            <a:chOff x="-3790937" y="0"/>
            <a:chExt cx="3549439" cy="1629594"/>
          </a:xfrm>
        </p:grpSpPr>
        <p:sp>
          <p:nvSpPr>
            <p:cNvPr id="13" name="Rechthoek 12">
              <a:extLst>
                <a:ext uri="{FF2B5EF4-FFF2-40B4-BE49-F238E27FC236}">
                  <a16:creationId xmlns:a16="http://schemas.microsoft.com/office/drawing/2014/main" id="{B96E3548-D790-46AA-A627-4328DAFD98C3}"/>
                </a:ext>
              </a:extLst>
            </p:cNvPr>
            <p:cNvSpPr/>
            <p:nvPr userDrawn="1"/>
          </p:nvSpPr>
          <p:spPr>
            <a:xfrm>
              <a:off x="-3785276" y="0"/>
              <a:ext cx="35437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Datum en voetregel aanpassen</a:t>
              </a:r>
            </a:p>
          </p:txBody>
        </p:sp>
        <p:sp>
          <p:nvSpPr>
            <p:cNvPr id="14" name="Ovaal 13">
              <a:extLst>
                <a:ext uri="{FF2B5EF4-FFF2-40B4-BE49-F238E27FC236}">
                  <a16:creationId xmlns:a16="http://schemas.microsoft.com/office/drawing/2014/main" id="{FB6FD88A-0CA2-4776-81C1-398394997475}"/>
                </a:ext>
              </a:extLst>
            </p:cNvPr>
            <p:cNvSpPr/>
            <p:nvPr userDrawn="1"/>
          </p:nvSpPr>
          <p:spPr>
            <a:xfrm>
              <a:off x="-3790937"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5" name="Rechte verbindingslijn 14">
              <a:extLst>
                <a:ext uri="{FF2B5EF4-FFF2-40B4-BE49-F238E27FC236}">
                  <a16:creationId xmlns:a16="http://schemas.microsoft.com/office/drawing/2014/main" id="{58BB209A-E15B-4201-8BB3-4C1BA5EE725D}"/>
                </a:ext>
              </a:extLst>
            </p:cNvPr>
            <p:cNvCxnSpPr>
              <a:cxnSpLocks/>
            </p:cNvCxnSpPr>
            <p:nvPr userDrawn="1"/>
          </p:nvCxnSpPr>
          <p:spPr>
            <a:xfrm>
              <a:off x="-3785277" y="241635"/>
              <a:ext cx="3178017" cy="0"/>
            </a:xfrm>
            <a:prstGeom prst="line">
              <a:avLst/>
            </a:prstGeom>
            <a:noFill/>
            <a:ln w="3175" cap="flat" cmpd="sng" algn="ctr">
              <a:solidFill>
                <a:schemeClr val="tx1"/>
              </a:solidFill>
              <a:prstDash val="solid"/>
            </a:ln>
            <a:effectLst/>
          </p:spPr>
        </p:cxnSp>
        <p:cxnSp>
          <p:nvCxnSpPr>
            <p:cNvPr id="16" name="Rechte verbindingslijn 15">
              <a:extLst>
                <a:ext uri="{FF2B5EF4-FFF2-40B4-BE49-F238E27FC236}">
                  <a16:creationId xmlns:a16="http://schemas.microsoft.com/office/drawing/2014/main" id="{55D4F099-BF61-4CBE-95F6-EAEF57A2FADA}"/>
                </a:ext>
              </a:extLst>
            </p:cNvPr>
            <p:cNvCxnSpPr>
              <a:cxnSpLocks/>
            </p:cNvCxnSpPr>
            <p:nvPr userDrawn="1"/>
          </p:nvCxnSpPr>
          <p:spPr>
            <a:xfrm>
              <a:off x="-3785277" y="909514"/>
              <a:ext cx="3178017" cy="0"/>
            </a:xfrm>
            <a:prstGeom prst="line">
              <a:avLst/>
            </a:prstGeom>
            <a:noFill/>
            <a:ln w="3175" cap="flat" cmpd="sng" algn="ctr">
              <a:solidFill>
                <a:schemeClr val="tx1"/>
              </a:solidFill>
              <a:prstDash val="solid"/>
            </a:ln>
            <a:effectLst/>
          </p:spPr>
        </p:cxnSp>
        <p:sp>
          <p:nvSpPr>
            <p:cNvPr id="17" name="Rechthoek 16">
              <a:extLst>
                <a:ext uri="{FF2B5EF4-FFF2-40B4-BE49-F238E27FC236}">
                  <a16:creationId xmlns:a16="http://schemas.microsoft.com/office/drawing/2014/main" id="{F3D20B1E-624D-41BD-B4AE-D66F47203B7F}"/>
                </a:ext>
              </a:extLst>
            </p:cNvPr>
            <p:cNvSpPr/>
            <p:nvPr userDrawn="1"/>
          </p:nvSpPr>
          <p:spPr>
            <a:xfrm>
              <a:off x="-3425256"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‘Koptekst en voettekst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p>
          </p:txBody>
        </p:sp>
        <p:sp>
          <p:nvSpPr>
            <p:cNvPr id="18" name="Ovaal 17">
              <a:extLst>
                <a:ext uri="{FF2B5EF4-FFF2-40B4-BE49-F238E27FC236}">
                  <a16:creationId xmlns:a16="http://schemas.microsoft.com/office/drawing/2014/main" id="{CB5C25AB-65A8-4183-A865-771EFAC35249}"/>
                </a:ext>
              </a:extLst>
            </p:cNvPr>
            <p:cNvSpPr/>
            <p:nvPr userDrawn="1"/>
          </p:nvSpPr>
          <p:spPr>
            <a:xfrm>
              <a:off x="-3790937" y="1037979"/>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9" name="Rechthoek 18">
              <a:extLst>
                <a:ext uri="{FF2B5EF4-FFF2-40B4-BE49-F238E27FC236}">
                  <a16:creationId xmlns:a16="http://schemas.microsoft.com/office/drawing/2014/main" id="{9F486FE2-B2BA-4234-87E4-13E2A274BC6B}"/>
                </a:ext>
              </a:extLst>
            </p:cNvPr>
            <p:cNvSpPr/>
            <p:nvPr userDrawn="1"/>
          </p:nvSpPr>
          <p:spPr>
            <a:xfrm>
              <a:off x="-3425256" y="1104042"/>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Pas de gegevens aan naar de juiste informatie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‘Overal toepassen’</a:t>
              </a:r>
            </a:p>
          </p:txBody>
        </p:sp>
        <p:cxnSp>
          <p:nvCxnSpPr>
            <p:cNvPr id="20" name="Rechte verbindingslijn 19">
              <a:extLst>
                <a:ext uri="{FF2B5EF4-FFF2-40B4-BE49-F238E27FC236}">
                  <a16:creationId xmlns:a16="http://schemas.microsoft.com/office/drawing/2014/main" id="{431CA1A9-EC79-49FA-9C45-6E278FB96310}"/>
                </a:ext>
              </a:extLst>
            </p:cNvPr>
            <p:cNvCxnSpPr>
              <a:cxnSpLocks/>
            </p:cNvCxnSpPr>
            <p:nvPr userDrawn="1"/>
          </p:nvCxnSpPr>
          <p:spPr>
            <a:xfrm>
              <a:off x="-3785277" y="1629594"/>
              <a:ext cx="3178017" cy="0"/>
            </a:xfrm>
            <a:prstGeom prst="line">
              <a:avLst/>
            </a:prstGeom>
            <a:noFill/>
            <a:ln w="3175" cap="flat" cmpd="sng" algn="ctr">
              <a:solidFill>
                <a:schemeClr val="tx1"/>
              </a:solidFill>
              <a:prstDash val="solid"/>
            </a:ln>
            <a:effectLst/>
          </p:spPr>
        </p:cxnSp>
      </p:grpSp>
    </p:spTree>
    <p:extLst>
      <p:ext uri="{BB962C8B-B14F-4D97-AF65-F5344CB8AC3E}">
        <p14:creationId xmlns:p14="http://schemas.microsoft.com/office/powerpoint/2010/main" val="3417249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ussendia03">
    <p:spTree>
      <p:nvGrpSpPr>
        <p:cNvPr id="1" name=""/>
        <p:cNvGrpSpPr/>
        <p:nvPr/>
      </p:nvGrpSpPr>
      <p:grpSpPr>
        <a:xfrm>
          <a:off x="0" y="0"/>
          <a:ext cx="0" cy="0"/>
          <a:chOff x="0" y="0"/>
          <a:chExt cx="0" cy="0"/>
        </a:xfrm>
      </p:grpSpPr>
      <p:sp>
        <p:nvSpPr>
          <p:cNvPr id="9" name="Rechthoek 8"/>
          <p:cNvSpPr/>
          <p:nvPr userDrawn="1"/>
        </p:nvSpPr>
        <p:spPr>
          <a:xfrm>
            <a:off x="0" y="0"/>
            <a:ext cx="12190413" cy="68595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540000" y="2390400"/>
            <a:ext cx="7704856" cy="2160240"/>
          </a:xfrm>
        </p:spPr>
        <p:txBody>
          <a:bodyPr lIns="0" tIns="0" rIns="0" bIns="0" anchor="ctr" anchorCtr="0">
            <a:normAutofit/>
          </a:bodyPr>
          <a:lstStyle>
            <a:lvl1pPr algn="l">
              <a:lnSpc>
                <a:spcPts val="6000"/>
              </a:lnSpc>
              <a:defRPr sz="6000" b="0" cap="none" baseline="0">
                <a:solidFill>
                  <a:schemeClr val="bg2"/>
                </a:solidFill>
                <a:latin typeface="Calibri Light" panose="020F0302020204030204" pitchFamily="34" charset="0"/>
                <a:cs typeface="Calibri Light" panose="020F0302020204030204" pitchFamily="34" charset="0"/>
              </a:defRPr>
            </a:lvl1pPr>
          </a:lstStyle>
          <a:p>
            <a:r>
              <a:rPr lang="nl-NL" dirty="0" err="1"/>
              <a:t>Tussendia</a:t>
            </a:r>
            <a:r>
              <a:rPr lang="nl-NL" dirty="0"/>
              <a:t> tekst met </a:t>
            </a:r>
            <a:br>
              <a:rPr lang="nl-NL" dirty="0"/>
            </a:br>
            <a:r>
              <a:rPr lang="nl-NL" dirty="0"/>
              <a:t>één kleur achtergrond</a:t>
            </a:r>
          </a:p>
        </p:txBody>
      </p:sp>
      <p:sp>
        <p:nvSpPr>
          <p:cNvPr id="5" name="Tijdelijke aanduiding voor voettekst 4"/>
          <p:cNvSpPr>
            <a:spLocks noGrp="1"/>
          </p:cNvSpPr>
          <p:nvPr>
            <p:ph type="ftr" sz="quarter" idx="11"/>
          </p:nvPr>
        </p:nvSpPr>
        <p:spPr>
          <a:xfrm>
            <a:off x="540000" y="6357822"/>
            <a:ext cx="3860297" cy="365210"/>
          </a:xfrm>
          <a:prstGeom prst="rect">
            <a:avLst/>
          </a:prstGeom>
        </p:spPr>
        <p:txBody>
          <a:bodyPr lIns="0" tIns="0" rIns="0" bIns="0"/>
          <a:lstStyle>
            <a:lvl1pPr algn="l">
              <a:defRPr sz="1200">
                <a:solidFill>
                  <a:schemeClr val="tx2"/>
                </a:solidFill>
                <a:latin typeface="Calibri" panose="020F0502020204030204" pitchFamily="34" charset="0"/>
                <a:cs typeface="Calibri" panose="020F0502020204030204" pitchFamily="34" charset="0"/>
              </a:defRPr>
            </a:lvl1pPr>
          </a:lstStyle>
          <a:p>
            <a:r>
              <a:rPr lang="nl-NL"/>
              <a:t>Instructiepresentatie registratie toegepaste verplichte zorg</a:t>
            </a:r>
            <a:endParaRPr lang="nl-NL" dirty="0"/>
          </a:p>
        </p:txBody>
      </p:sp>
      <p:sp>
        <p:nvSpPr>
          <p:cNvPr id="6" name="Tijdelijke aanduiding voor dianummer 5"/>
          <p:cNvSpPr>
            <a:spLocks noGrp="1"/>
          </p:cNvSpPr>
          <p:nvPr>
            <p:ph type="sldNum" sz="quarter" idx="12"/>
          </p:nvPr>
        </p:nvSpPr>
        <p:spPr>
          <a:xfrm>
            <a:off x="218067" y="6357600"/>
            <a:ext cx="260515" cy="365210"/>
          </a:xfrm>
          <a:prstGeom prst="rect">
            <a:avLst/>
          </a:prstGeom>
        </p:spPr>
        <p:txBody>
          <a:bodyPr lIns="0" tIns="0" rIns="0" bIns="0"/>
          <a:lstStyle>
            <a:lvl1pPr algn="l">
              <a:defRPr sz="1200">
                <a:solidFill>
                  <a:schemeClr val="tx2"/>
                </a:solidFill>
                <a:latin typeface="Calibri" panose="020F0502020204030204" pitchFamily="34" charset="0"/>
                <a:cs typeface="Calibri" panose="020F0502020204030204" pitchFamily="34" charset="0"/>
              </a:defRPr>
            </a:lvl1pPr>
          </a:lstStyle>
          <a:p>
            <a:fld id="{5074DD8C-847B-4205-B302-DBB7AC446D4E}" type="slidenum">
              <a:rPr lang="nl-NL" smtClean="0"/>
              <a:pPr/>
              <a:t>‹nr.›</a:t>
            </a:fld>
            <a:endParaRPr lang="nl-NL" dirty="0"/>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8800" y="6422400"/>
            <a:ext cx="1886400" cy="208715"/>
          </a:xfrm>
          <a:prstGeom prst="rect">
            <a:avLst/>
          </a:prstGeom>
        </p:spPr>
      </p:pic>
      <p:grpSp>
        <p:nvGrpSpPr>
          <p:cNvPr id="7" name="Groep 6"/>
          <p:cNvGrpSpPr/>
          <p:nvPr userDrawn="1"/>
        </p:nvGrpSpPr>
        <p:grpSpPr>
          <a:xfrm>
            <a:off x="-3790937" y="0"/>
            <a:ext cx="3549439" cy="1629594"/>
            <a:chOff x="-3790937" y="0"/>
            <a:chExt cx="3549439" cy="1629594"/>
          </a:xfrm>
        </p:grpSpPr>
        <p:sp>
          <p:nvSpPr>
            <p:cNvPr id="8" name="Rechthoek 7">
              <a:extLst>
                <a:ext uri="{FF2B5EF4-FFF2-40B4-BE49-F238E27FC236}">
                  <a16:creationId xmlns:a16="http://schemas.microsoft.com/office/drawing/2014/main" id="{B96E3548-D790-46AA-A627-4328DAFD98C3}"/>
                </a:ext>
              </a:extLst>
            </p:cNvPr>
            <p:cNvSpPr/>
            <p:nvPr userDrawn="1"/>
          </p:nvSpPr>
          <p:spPr>
            <a:xfrm>
              <a:off x="-3785276" y="0"/>
              <a:ext cx="35437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tx2"/>
                  </a:solidFill>
                  <a:effectLst/>
                  <a:uLnTx/>
                  <a:uFillTx/>
                  <a:latin typeface="+mj-lt"/>
                  <a:cs typeface="Segoe UI Light" panose="020B0502040204020203" pitchFamily="34" charset="0"/>
                </a:rPr>
                <a:t>Datum en voetregel aanpassen</a:t>
              </a:r>
            </a:p>
          </p:txBody>
        </p:sp>
        <p:sp>
          <p:nvSpPr>
            <p:cNvPr id="10" name="Ovaal 9">
              <a:extLst>
                <a:ext uri="{FF2B5EF4-FFF2-40B4-BE49-F238E27FC236}">
                  <a16:creationId xmlns:a16="http://schemas.microsoft.com/office/drawing/2014/main" id="{FB6FD88A-0CA2-4776-81C1-398394997475}"/>
                </a:ext>
              </a:extLst>
            </p:cNvPr>
            <p:cNvSpPr/>
            <p:nvPr userDrawn="1"/>
          </p:nvSpPr>
          <p:spPr>
            <a:xfrm>
              <a:off x="-3790937" y="366490"/>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2" name="Rechte verbindingslijn 11">
              <a:extLst>
                <a:ext uri="{FF2B5EF4-FFF2-40B4-BE49-F238E27FC236}">
                  <a16:creationId xmlns:a16="http://schemas.microsoft.com/office/drawing/2014/main" id="{58BB209A-E15B-4201-8BB3-4C1BA5EE725D}"/>
                </a:ext>
              </a:extLst>
            </p:cNvPr>
            <p:cNvCxnSpPr>
              <a:cxnSpLocks/>
            </p:cNvCxnSpPr>
            <p:nvPr userDrawn="1"/>
          </p:nvCxnSpPr>
          <p:spPr>
            <a:xfrm>
              <a:off x="-3785277" y="241635"/>
              <a:ext cx="3178017" cy="0"/>
            </a:xfrm>
            <a:prstGeom prst="line">
              <a:avLst/>
            </a:prstGeom>
            <a:noFill/>
            <a:ln w="3175" cap="flat" cmpd="sng" algn="ctr">
              <a:solidFill>
                <a:schemeClr val="tx1"/>
              </a:solidFill>
              <a:prstDash val="solid"/>
            </a:ln>
            <a:effectLst/>
          </p:spPr>
        </p:cxnSp>
        <p:cxnSp>
          <p:nvCxnSpPr>
            <p:cNvPr id="13" name="Rechte verbindingslijn 12">
              <a:extLst>
                <a:ext uri="{FF2B5EF4-FFF2-40B4-BE49-F238E27FC236}">
                  <a16:creationId xmlns:a16="http://schemas.microsoft.com/office/drawing/2014/main" id="{55D4F099-BF61-4CBE-95F6-EAEF57A2FADA}"/>
                </a:ext>
              </a:extLst>
            </p:cNvPr>
            <p:cNvCxnSpPr>
              <a:cxnSpLocks/>
            </p:cNvCxnSpPr>
            <p:nvPr userDrawn="1"/>
          </p:nvCxnSpPr>
          <p:spPr>
            <a:xfrm>
              <a:off x="-3785277" y="909514"/>
              <a:ext cx="3178017" cy="0"/>
            </a:xfrm>
            <a:prstGeom prst="line">
              <a:avLst/>
            </a:prstGeom>
            <a:noFill/>
            <a:ln w="3175" cap="flat" cmpd="sng" algn="ctr">
              <a:solidFill>
                <a:schemeClr val="tx1"/>
              </a:solidFill>
              <a:prstDash val="solid"/>
            </a:ln>
            <a:effectLst/>
          </p:spPr>
        </p:cxnSp>
        <p:sp>
          <p:nvSpPr>
            <p:cNvPr id="14" name="Rechthoek 13">
              <a:extLst>
                <a:ext uri="{FF2B5EF4-FFF2-40B4-BE49-F238E27FC236}">
                  <a16:creationId xmlns:a16="http://schemas.microsoft.com/office/drawing/2014/main" id="{F3D20B1E-624D-41BD-B4AE-D66F47203B7F}"/>
                </a:ext>
              </a:extLst>
            </p:cNvPr>
            <p:cNvSpPr/>
            <p:nvPr userDrawn="1"/>
          </p:nvSpPr>
          <p:spPr>
            <a:xfrm>
              <a:off x="-3425256"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‘Koptekst en voettekst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p>
          </p:txBody>
        </p:sp>
        <p:sp>
          <p:nvSpPr>
            <p:cNvPr id="15" name="Ovaal 14">
              <a:extLst>
                <a:ext uri="{FF2B5EF4-FFF2-40B4-BE49-F238E27FC236}">
                  <a16:creationId xmlns:a16="http://schemas.microsoft.com/office/drawing/2014/main" id="{CB5C25AB-65A8-4183-A865-771EFAC35249}"/>
                </a:ext>
              </a:extLst>
            </p:cNvPr>
            <p:cNvSpPr/>
            <p:nvPr userDrawn="1"/>
          </p:nvSpPr>
          <p:spPr>
            <a:xfrm>
              <a:off x="-3790937" y="1037979"/>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 name="Rechthoek 15">
              <a:extLst>
                <a:ext uri="{FF2B5EF4-FFF2-40B4-BE49-F238E27FC236}">
                  <a16:creationId xmlns:a16="http://schemas.microsoft.com/office/drawing/2014/main" id="{9F486FE2-B2BA-4234-87E4-13E2A274BC6B}"/>
                </a:ext>
              </a:extLst>
            </p:cNvPr>
            <p:cNvSpPr/>
            <p:nvPr userDrawn="1"/>
          </p:nvSpPr>
          <p:spPr>
            <a:xfrm>
              <a:off x="-3425256" y="1104042"/>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Pas de gegevens aan naar de juiste informatie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‘Overal toepassen’</a:t>
              </a:r>
            </a:p>
          </p:txBody>
        </p:sp>
        <p:cxnSp>
          <p:nvCxnSpPr>
            <p:cNvPr id="17" name="Rechte verbindingslijn 16">
              <a:extLst>
                <a:ext uri="{FF2B5EF4-FFF2-40B4-BE49-F238E27FC236}">
                  <a16:creationId xmlns:a16="http://schemas.microsoft.com/office/drawing/2014/main" id="{431CA1A9-EC79-49FA-9C45-6E278FB96310}"/>
                </a:ext>
              </a:extLst>
            </p:cNvPr>
            <p:cNvCxnSpPr>
              <a:cxnSpLocks/>
            </p:cNvCxnSpPr>
            <p:nvPr userDrawn="1"/>
          </p:nvCxnSpPr>
          <p:spPr>
            <a:xfrm>
              <a:off x="-3785277" y="1629594"/>
              <a:ext cx="3178017" cy="0"/>
            </a:xfrm>
            <a:prstGeom prst="line">
              <a:avLst/>
            </a:prstGeom>
            <a:noFill/>
            <a:ln w="3175" cap="flat" cmpd="sng" algn="ctr">
              <a:solidFill>
                <a:schemeClr val="tx1"/>
              </a:solidFill>
              <a:prstDash val="solid"/>
            </a:ln>
            <a:effectLst/>
          </p:spPr>
        </p:cxnSp>
      </p:grpSp>
    </p:spTree>
    <p:extLst>
      <p:ext uri="{BB962C8B-B14F-4D97-AF65-F5344CB8AC3E}">
        <p14:creationId xmlns:p14="http://schemas.microsoft.com/office/powerpoint/2010/main" val="352433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40000" y="189434"/>
            <a:ext cx="11109600" cy="1143265"/>
          </a:xfrm>
          <a:prstGeom prst="rect">
            <a:avLst/>
          </a:prstGeom>
        </p:spPr>
        <p:txBody>
          <a:bodyPr vert="horz" lIns="0" tIns="0" rIns="0" bIns="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540000" y="1600572"/>
            <a:ext cx="8435526" cy="4527011"/>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voettekst 4"/>
          <p:cNvSpPr>
            <a:spLocks noGrp="1"/>
          </p:cNvSpPr>
          <p:nvPr>
            <p:ph type="ftr" sz="quarter" idx="3"/>
          </p:nvPr>
        </p:nvSpPr>
        <p:spPr>
          <a:xfrm>
            <a:off x="540000" y="6357822"/>
            <a:ext cx="3860297" cy="365210"/>
          </a:xfrm>
          <a:prstGeom prst="rect">
            <a:avLst/>
          </a:prstGeom>
        </p:spPr>
        <p:txBody>
          <a:bodyPr lIns="0" tIns="0" rIns="0" bIns="0" anchor="ctr" anchorCtr="0"/>
          <a:lstStyle>
            <a:lvl1pPr algn="l">
              <a:defRPr sz="1200">
                <a:solidFill>
                  <a:schemeClr val="tx2"/>
                </a:solidFill>
                <a:latin typeface="Calibri" panose="020F0502020204030204" pitchFamily="34" charset="0"/>
                <a:cs typeface="Calibri" panose="020F0502020204030204" pitchFamily="34" charset="0"/>
              </a:defRPr>
            </a:lvl1pPr>
          </a:lstStyle>
          <a:p>
            <a:r>
              <a:rPr lang="nl-NL" dirty="0"/>
              <a:t>Instructiepresentatie registratie toegepaste verplichte zorg – v1 27-08-20</a:t>
            </a:r>
          </a:p>
        </p:txBody>
      </p:sp>
      <p:sp>
        <p:nvSpPr>
          <p:cNvPr id="8" name="Tijdelijke aanduiding voor dianummer 5"/>
          <p:cNvSpPr>
            <a:spLocks noGrp="1"/>
          </p:cNvSpPr>
          <p:nvPr>
            <p:ph type="sldNum" sz="quarter" idx="4"/>
          </p:nvPr>
        </p:nvSpPr>
        <p:spPr>
          <a:xfrm>
            <a:off x="218067" y="6357600"/>
            <a:ext cx="260515" cy="365210"/>
          </a:xfrm>
          <a:prstGeom prst="rect">
            <a:avLst/>
          </a:prstGeom>
        </p:spPr>
        <p:txBody>
          <a:bodyPr lIns="0" tIns="0" rIns="0" bIns="0" anchor="ctr" anchorCtr="0"/>
          <a:lstStyle>
            <a:lvl1pPr algn="l">
              <a:defRPr sz="1200">
                <a:solidFill>
                  <a:schemeClr val="tx2"/>
                </a:solidFill>
                <a:latin typeface="Calibri" panose="020F0502020204030204" pitchFamily="34" charset="0"/>
                <a:cs typeface="Calibri" panose="020F0502020204030204" pitchFamily="34" charset="0"/>
              </a:defRPr>
            </a:lvl1pPr>
          </a:lstStyle>
          <a:p>
            <a:fld id="{5074DD8C-847B-4205-B302-DBB7AC446D4E}" type="slidenum">
              <a:rPr lang="nl-NL" smtClean="0"/>
              <a:pPr/>
              <a:t>‹nr.›</a:t>
            </a:fld>
            <a:endParaRPr lang="nl-NL" dirty="0"/>
          </a:p>
        </p:txBody>
      </p:sp>
    </p:spTree>
    <p:extLst>
      <p:ext uri="{BB962C8B-B14F-4D97-AF65-F5344CB8AC3E}">
        <p14:creationId xmlns:p14="http://schemas.microsoft.com/office/powerpoint/2010/main" val="156190161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72" r:id="rId4"/>
    <p:sldLayoutId id="2147483673" r:id="rId5"/>
    <p:sldLayoutId id="2147483662" r:id="rId6"/>
    <p:sldLayoutId id="2147483651" r:id="rId7"/>
    <p:sldLayoutId id="2147483663" r:id="rId8"/>
    <p:sldLayoutId id="2147483664" r:id="rId9"/>
    <p:sldLayoutId id="2147483650" r:id="rId10"/>
    <p:sldLayoutId id="2147483652" r:id="rId11"/>
    <p:sldLayoutId id="2147483665" r:id="rId12"/>
    <p:sldLayoutId id="2147483666" r:id="rId13"/>
    <p:sldLayoutId id="2147483670" r:id="rId14"/>
    <p:sldLayoutId id="2147483671" r:id="rId15"/>
    <p:sldLayoutId id="2147483669" r:id="rId16"/>
    <p:sldLayoutId id="2147483667" r:id="rId17"/>
    <p:sldLayoutId id="2147483668" r:id="rId18"/>
    <p:sldLayoutId id="2147483655" r:id="rId19"/>
    <p:sldLayoutId id="2147483675" r:id="rId20"/>
  </p:sldLayoutIdLst>
  <p:hf hdr="0" dt="0"/>
  <p:txStyles>
    <p:titleStyle>
      <a:lvl1pPr algn="l" defTabSz="1219170" rtl="0" eaLnBrk="1" latinLnBrk="0" hangingPunct="1">
        <a:spcBef>
          <a:spcPct val="0"/>
        </a:spcBef>
        <a:buNone/>
        <a:defRPr sz="4400" kern="1200">
          <a:solidFill>
            <a:schemeClr val="bg2"/>
          </a:solidFill>
          <a:latin typeface="Calibri Light" panose="020F0302020204030204" pitchFamily="34" charset="0"/>
          <a:ea typeface="+mj-ea"/>
          <a:cs typeface="Calibri Light" panose="020F0302020204030204" pitchFamily="34" charset="0"/>
        </a:defRPr>
      </a:lvl1pPr>
    </p:titleStyle>
    <p:bodyStyle>
      <a:lvl1pPr marL="0" indent="0" algn="l" defTabSz="1219170" rtl="0" eaLnBrk="1" latinLnBrk="0" hangingPunct="1">
        <a:lnSpc>
          <a:spcPts val="3600"/>
        </a:lnSpc>
        <a:spcBef>
          <a:spcPts val="0"/>
        </a:spcBef>
        <a:buFontTx/>
        <a:buNone/>
        <a:defRPr sz="2400" kern="1200">
          <a:solidFill>
            <a:schemeClr val="bg2"/>
          </a:solidFill>
          <a:latin typeface="Calibri" panose="020F0502020204030204" pitchFamily="34" charset="0"/>
          <a:ea typeface="+mn-ea"/>
          <a:cs typeface="Calibri" panose="020F0502020204030204" pitchFamily="34" charset="0"/>
        </a:defRPr>
      </a:lvl1pPr>
      <a:lvl2pPr marL="0" indent="-180000" algn="l" defTabSz="1219170" rtl="0" eaLnBrk="1" latinLnBrk="0" hangingPunct="1">
        <a:lnSpc>
          <a:spcPts val="3600"/>
        </a:lnSpc>
        <a:spcBef>
          <a:spcPts val="0"/>
        </a:spcBef>
        <a:buFont typeface="Arial" panose="020B0604020202020204" pitchFamily="34" charset="0"/>
        <a:buChar char="•"/>
        <a:defRPr sz="2400" kern="1200">
          <a:solidFill>
            <a:schemeClr val="tx2"/>
          </a:solidFill>
          <a:latin typeface="Calibri" panose="020F0502020204030204" pitchFamily="34" charset="0"/>
          <a:ea typeface="+mn-ea"/>
          <a:cs typeface="Calibri" panose="020F0502020204030204" pitchFamily="34" charset="0"/>
        </a:defRPr>
      </a:lvl2pPr>
      <a:lvl3pPr marL="360000" indent="-180000" algn="l" defTabSz="1219170" rtl="0" eaLnBrk="1" latinLnBrk="0" hangingPunct="1">
        <a:lnSpc>
          <a:spcPts val="3600"/>
        </a:lnSpc>
        <a:spcBef>
          <a:spcPts val="0"/>
        </a:spcBef>
        <a:buFont typeface="Calibri" panose="020F0502020204030204" pitchFamily="34" charset="0"/>
        <a:buChar char="‐"/>
        <a:defRPr sz="2400" kern="1200">
          <a:solidFill>
            <a:schemeClr val="tx2"/>
          </a:solidFill>
          <a:latin typeface="Calibri" panose="020F0502020204030204" pitchFamily="34" charset="0"/>
          <a:ea typeface="+mn-ea"/>
          <a:cs typeface="Calibri" panose="020F0502020204030204" pitchFamily="34" charset="0"/>
        </a:defRPr>
      </a:lvl3pPr>
      <a:lvl4pPr marL="540000" indent="-180000" algn="l" defTabSz="1219170" rtl="0" eaLnBrk="1" latinLnBrk="0" hangingPunct="1">
        <a:lnSpc>
          <a:spcPts val="3600"/>
        </a:lnSpc>
        <a:spcBef>
          <a:spcPts val="0"/>
        </a:spcBef>
        <a:buFont typeface="Calibri" panose="020F0502020204030204" pitchFamily="34" charset="0"/>
        <a:buChar char="‐"/>
        <a:defRPr sz="2400" kern="1200">
          <a:solidFill>
            <a:schemeClr val="tx2"/>
          </a:solidFill>
          <a:latin typeface="Calibri" panose="020F0502020204030204" pitchFamily="34" charset="0"/>
          <a:ea typeface="+mn-ea"/>
          <a:cs typeface="Calibri" panose="020F0502020204030204" pitchFamily="34" charset="0"/>
        </a:defRPr>
      </a:lvl4pPr>
      <a:lvl5pPr marL="0" indent="0" algn="l" defTabSz="1219170" rtl="0" eaLnBrk="1" latinLnBrk="0" hangingPunct="1">
        <a:lnSpc>
          <a:spcPts val="2700"/>
        </a:lnSpc>
        <a:spcBef>
          <a:spcPts val="0"/>
        </a:spcBef>
        <a:buFontTx/>
        <a:buNone/>
        <a:defRPr sz="1800" kern="1200">
          <a:solidFill>
            <a:schemeClr val="tx2"/>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s://www.igj.nl/onderwerpen/wetten-in-ons-toezicht/wet-verplichte-ggz-en-wet-zorg-en-dwang/gegevensverwerking" TargetMode="Externa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igj.nl/onderwerpen/wetten-in-ons-toezicht/wet-verplichte-ggz-en-wet-zorg-en-dwang/gegevensverwerking" TargetMode="External"/><Relationship Id="rId2" Type="http://schemas.openxmlformats.org/officeDocument/2006/relationships/hyperlink" Target="mailto:Zorgenrecht@ggznederland.nl" TargetMode="Externa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9"/>
          </p:nvPr>
        </p:nvSpPr>
        <p:spPr/>
        <p:txBody>
          <a:bodyPr/>
          <a:lstStyle/>
          <a:p>
            <a:endParaRPr lang="nl-NL" dirty="0"/>
          </a:p>
        </p:txBody>
      </p:sp>
      <p:sp>
        <p:nvSpPr>
          <p:cNvPr id="4" name="Titel 3"/>
          <p:cNvSpPr>
            <a:spLocks noGrp="1"/>
          </p:cNvSpPr>
          <p:nvPr>
            <p:ph type="ctrTitle"/>
          </p:nvPr>
        </p:nvSpPr>
        <p:spPr/>
        <p:txBody>
          <a:bodyPr/>
          <a:lstStyle/>
          <a:p>
            <a:r>
              <a:rPr lang="nl-NL" dirty="0"/>
              <a:t>Verplichte zorg</a:t>
            </a:r>
          </a:p>
        </p:txBody>
      </p:sp>
      <p:sp>
        <p:nvSpPr>
          <p:cNvPr id="5" name="Ondertitel 4"/>
          <p:cNvSpPr>
            <a:spLocks noGrp="1"/>
          </p:cNvSpPr>
          <p:nvPr>
            <p:ph type="subTitle" idx="1"/>
          </p:nvPr>
        </p:nvSpPr>
        <p:spPr/>
        <p:txBody>
          <a:bodyPr/>
          <a:lstStyle/>
          <a:p>
            <a:r>
              <a:rPr lang="nl-NL" dirty="0"/>
              <a:t>Instructie voor registratie van toegepaste verplichte zorg</a:t>
            </a:r>
          </a:p>
        </p:txBody>
      </p:sp>
      <p:sp>
        <p:nvSpPr>
          <p:cNvPr id="6" name="Tijdelijke aanduiding voor verticale tekst 5"/>
          <p:cNvSpPr>
            <a:spLocks noGrp="1"/>
          </p:cNvSpPr>
          <p:nvPr>
            <p:ph type="body" orient="vert" idx="17"/>
          </p:nvPr>
        </p:nvSpPr>
        <p:spPr/>
        <p:txBody>
          <a:bodyPr/>
          <a:lstStyle/>
          <a:p>
            <a:r>
              <a:rPr lang="nl-NL" dirty="0"/>
              <a:t>Instructiepresentatie versie 1</a:t>
            </a:r>
          </a:p>
        </p:txBody>
      </p:sp>
    </p:spTree>
    <p:extLst>
      <p:ext uri="{BB962C8B-B14F-4D97-AF65-F5344CB8AC3E}">
        <p14:creationId xmlns:p14="http://schemas.microsoft.com/office/powerpoint/2010/main" val="2228935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E8F426-2045-4A9A-A818-FD18D064C9AA}"/>
              </a:ext>
            </a:extLst>
          </p:cNvPr>
          <p:cNvSpPr>
            <a:spLocks noGrp="1"/>
          </p:cNvSpPr>
          <p:nvPr>
            <p:ph type="title"/>
          </p:nvPr>
        </p:nvSpPr>
        <p:spPr>
          <a:xfrm>
            <a:off x="540000" y="189434"/>
            <a:ext cx="3034926" cy="1143265"/>
          </a:xfrm>
        </p:spPr>
        <p:txBody>
          <a:bodyPr>
            <a:normAutofit fontScale="90000"/>
          </a:bodyPr>
          <a:lstStyle/>
          <a:p>
            <a:r>
              <a:rPr lang="nl-NL" dirty="0"/>
              <a:t>Stappenplan in het kort</a:t>
            </a:r>
          </a:p>
        </p:txBody>
      </p:sp>
      <p:pic>
        <p:nvPicPr>
          <p:cNvPr id="8" name="Tijdelijke aanduiding voor inhoud 7" descr="Afbeelding met schermafbeelding&#10;&#10;Automatisch gegenereerde beschrijving">
            <a:extLst>
              <a:ext uri="{FF2B5EF4-FFF2-40B4-BE49-F238E27FC236}">
                <a16:creationId xmlns:a16="http://schemas.microsoft.com/office/drawing/2014/main" id="{E203971D-8A88-47F3-9A25-77D96818D99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292" r="30841" b="5467"/>
          <a:stretch/>
        </p:blipFill>
        <p:spPr>
          <a:xfrm>
            <a:off x="4295006" y="189434"/>
            <a:ext cx="6589045" cy="6143839"/>
          </a:xfrm>
          <a:ln>
            <a:solidFill>
              <a:srgbClr val="F6746A"/>
            </a:solidFill>
          </a:ln>
        </p:spPr>
      </p:pic>
      <p:sp>
        <p:nvSpPr>
          <p:cNvPr id="5" name="Tijdelijke aanduiding voor dianummer 4">
            <a:extLst>
              <a:ext uri="{FF2B5EF4-FFF2-40B4-BE49-F238E27FC236}">
                <a16:creationId xmlns:a16="http://schemas.microsoft.com/office/drawing/2014/main" id="{FB984271-95EE-4A7E-BC55-1B7927094D85}"/>
              </a:ext>
            </a:extLst>
          </p:cNvPr>
          <p:cNvSpPr>
            <a:spLocks noGrp="1"/>
          </p:cNvSpPr>
          <p:nvPr>
            <p:ph type="sldNum" sz="quarter" idx="4"/>
          </p:nvPr>
        </p:nvSpPr>
        <p:spPr/>
        <p:txBody>
          <a:bodyPr/>
          <a:lstStyle/>
          <a:p>
            <a:fld id="{5074DD8C-847B-4205-B302-DBB7AC446D4E}" type="slidenum">
              <a:rPr lang="nl-NL" smtClean="0"/>
              <a:pPr/>
              <a:t>10</a:t>
            </a:fld>
            <a:endParaRPr lang="nl-NL" dirty="0"/>
          </a:p>
        </p:txBody>
      </p:sp>
      <p:sp>
        <p:nvSpPr>
          <p:cNvPr id="3" name="Tijdelijke aanduiding voor voettekst 27">
            <a:extLst>
              <a:ext uri="{FF2B5EF4-FFF2-40B4-BE49-F238E27FC236}">
                <a16:creationId xmlns:a16="http://schemas.microsoft.com/office/drawing/2014/main" id="{800CB7C2-E87A-44E0-A99D-2386A77EAF02}"/>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886364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6D7FDD-D7A4-4AA0-BA3D-8814A2384E64}"/>
              </a:ext>
            </a:extLst>
          </p:cNvPr>
          <p:cNvSpPr>
            <a:spLocks noGrp="1"/>
          </p:cNvSpPr>
          <p:nvPr>
            <p:ph type="title"/>
          </p:nvPr>
        </p:nvSpPr>
        <p:spPr/>
        <p:txBody>
          <a:bodyPr/>
          <a:lstStyle/>
          <a:p>
            <a:r>
              <a:rPr lang="nl-NL" dirty="0"/>
              <a:t>Stappenplan in het kort</a:t>
            </a:r>
          </a:p>
        </p:txBody>
      </p:sp>
      <p:graphicFrame>
        <p:nvGraphicFramePr>
          <p:cNvPr id="9" name="Tijdelijke aanduiding voor inhoud 8">
            <a:extLst>
              <a:ext uri="{FF2B5EF4-FFF2-40B4-BE49-F238E27FC236}">
                <a16:creationId xmlns:a16="http://schemas.microsoft.com/office/drawing/2014/main" id="{8D731E7D-0718-4F69-BA2C-244360264E28}"/>
              </a:ext>
            </a:extLst>
          </p:cNvPr>
          <p:cNvGraphicFramePr>
            <a:graphicFrameLocks noGrp="1"/>
          </p:cNvGraphicFramePr>
          <p:nvPr>
            <p:ph idx="1"/>
            <p:extLst>
              <p:ext uri="{D42A27DB-BD31-4B8C-83A1-F6EECF244321}">
                <p14:modId xmlns:p14="http://schemas.microsoft.com/office/powerpoint/2010/main" val="335807665"/>
              </p:ext>
            </p:extLst>
          </p:nvPr>
        </p:nvGraphicFramePr>
        <p:xfrm>
          <a:off x="539750" y="1332699"/>
          <a:ext cx="9443888" cy="5024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jdelijke aanduiding voor dianummer 4">
            <a:extLst>
              <a:ext uri="{FF2B5EF4-FFF2-40B4-BE49-F238E27FC236}">
                <a16:creationId xmlns:a16="http://schemas.microsoft.com/office/drawing/2014/main" id="{DDF06E6D-5FD2-4D8D-9661-D29E6D64E416}"/>
              </a:ext>
            </a:extLst>
          </p:cNvPr>
          <p:cNvSpPr>
            <a:spLocks noGrp="1"/>
          </p:cNvSpPr>
          <p:nvPr>
            <p:ph type="sldNum" sz="quarter" idx="4"/>
          </p:nvPr>
        </p:nvSpPr>
        <p:spPr/>
        <p:txBody>
          <a:bodyPr/>
          <a:lstStyle/>
          <a:p>
            <a:fld id="{5074DD8C-847B-4205-B302-DBB7AC446D4E}" type="slidenum">
              <a:rPr lang="nl-NL" smtClean="0"/>
              <a:pPr/>
              <a:t>11</a:t>
            </a:fld>
            <a:endParaRPr lang="nl-NL" dirty="0"/>
          </a:p>
        </p:txBody>
      </p:sp>
      <p:sp>
        <p:nvSpPr>
          <p:cNvPr id="3" name="Tijdelijke aanduiding voor voettekst 27">
            <a:extLst>
              <a:ext uri="{FF2B5EF4-FFF2-40B4-BE49-F238E27FC236}">
                <a16:creationId xmlns:a16="http://schemas.microsoft.com/office/drawing/2014/main" id="{FE5F03FC-0818-44C0-8C47-0E26762B62B6}"/>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2632255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CD78B39-4829-4FFF-A8F3-8610D58D6DC1}"/>
              </a:ext>
            </a:extLst>
          </p:cNvPr>
          <p:cNvSpPr>
            <a:spLocks noGrp="1"/>
          </p:cNvSpPr>
          <p:nvPr>
            <p:ph type="body" sz="quarter" idx="19"/>
          </p:nvPr>
        </p:nvSpPr>
        <p:spPr/>
        <p:txBody>
          <a:bodyPr/>
          <a:lstStyle/>
          <a:p>
            <a:endParaRPr lang="nl-NL"/>
          </a:p>
        </p:txBody>
      </p:sp>
      <p:sp>
        <p:nvSpPr>
          <p:cNvPr id="3" name="Titel 2">
            <a:extLst>
              <a:ext uri="{FF2B5EF4-FFF2-40B4-BE49-F238E27FC236}">
                <a16:creationId xmlns:a16="http://schemas.microsoft.com/office/drawing/2014/main" id="{B420FF19-40C9-49D1-91F8-7952B323CCBA}"/>
              </a:ext>
            </a:extLst>
          </p:cNvPr>
          <p:cNvSpPr>
            <a:spLocks noGrp="1"/>
          </p:cNvSpPr>
          <p:nvPr>
            <p:ph type="ctrTitle"/>
          </p:nvPr>
        </p:nvSpPr>
        <p:spPr/>
        <p:txBody>
          <a:bodyPr/>
          <a:lstStyle/>
          <a:p>
            <a:r>
              <a:rPr lang="nl-NL" dirty="0"/>
              <a:t>11 hoofdcategorieën van verplichte zorg</a:t>
            </a:r>
          </a:p>
        </p:txBody>
      </p:sp>
      <p:sp>
        <p:nvSpPr>
          <p:cNvPr id="4" name="Ondertitel 3">
            <a:extLst>
              <a:ext uri="{FF2B5EF4-FFF2-40B4-BE49-F238E27FC236}">
                <a16:creationId xmlns:a16="http://schemas.microsoft.com/office/drawing/2014/main" id="{A2E8A7E0-653B-4F9C-A13B-B9B347F54FBE}"/>
              </a:ext>
            </a:extLst>
          </p:cNvPr>
          <p:cNvSpPr>
            <a:spLocks noGrp="1"/>
          </p:cNvSpPr>
          <p:nvPr>
            <p:ph type="subTitle" idx="1"/>
          </p:nvPr>
        </p:nvSpPr>
        <p:spPr/>
        <p:txBody>
          <a:bodyPr/>
          <a:lstStyle/>
          <a:p>
            <a:r>
              <a:rPr lang="nl-NL" dirty="0"/>
              <a:t>Met 23 subcategorieën</a:t>
            </a:r>
          </a:p>
        </p:txBody>
      </p:sp>
    </p:spTree>
    <p:extLst>
      <p:ext uri="{BB962C8B-B14F-4D97-AF65-F5344CB8AC3E}">
        <p14:creationId xmlns:p14="http://schemas.microsoft.com/office/powerpoint/2010/main" val="1865741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CD966F-8A73-4F67-98F6-0F483E57EDBA}"/>
              </a:ext>
            </a:extLst>
          </p:cNvPr>
          <p:cNvSpPr>
            <a:spLocks noGrp="1"/>
          </p:cNvSpPr>
          <p:nvPr>
            <p:ph type="title"/>
          </p:nvPr>
        </p:nvSpPr>
        <p:spPr/>
        <p:txBody>
          <a:bodyPr/>
          <a:lstStyle/>
          <a:p>
            <a:r>
              <a:rPr lang="nl-NL" dirty="0"/>
              <a:t>11 hoofdcategorieën van verplichte zorg</a:t>
            </a:r>
          </a:p>
        </p:txBody>
      </p:sp>
      <p:sp>
        <p:nvSpPr>
          <p:cNvPr id="3" name="Tijdelijke aanduiding voor inhoud 2">
            <a:extLst>
              <a:ext uri="{FF2B5EF4-FFF2-40B4-BE49-F238E27FC236}">
                <a16:creationId xmlns:a16="http://schemas.microsoft.com/office/drawing/2014/main" id="{B81BF376-A992-4576-A99A-CE52A888EA6C}"/>
              </a:ext>
            </a:extLst>
          </p:cNvPr>
          <p:cNvSpPr>
            <a:spLocks noGrp="1"/>
          </p:cNvSpPr>
          <p:nvPr>
            <p:ph idx="1"/>
          </p:nvPr>
        </p:nvSpPr>
        <p:spPr/>
        <p:txBody>
          <a:bodyPr>
            <a:normAutofit fontScale="25000" lnSpcReduction="20000"/>
          </a:bodyPr>
          <a:lstStyle/>
          <a:p>
            <a:pPr marL="324000" indent="-514453" defTabSz="720000">
              <a:lnSpc>
                <a:spcPts val="3000"/>
              </a:lnSpc>
              <a:buClr>
                <a:srgbClr val="D20000"/>
              </a:buClr>
              <a:buFont typeface="+mj-lt"/>
              <a:buAutoNum type="arabicPeriod"/>
            </a:pPr>
            <a:r>
              <a:rPr lang="nl-NL" sz="8000" dirty="0"/>
              <a:t>3:2 -2a	Vocht en voeding, medicatie, medische controles/handelingen</a:t>
            </a:r>
          </a:p>
          <a:p>
            <a:pPr marL="324000" indent="-514453" defTabSz="720000">
              <a:lnSpc>
                <a:spcPts val="3000"/>
              </a:lnSpc>
              <a:buClr>
                <a:srgbClr val="D20000"/>
              </a:buClr>
              <a:buFont typeface="+mj-lt"/>
              <a:buAutoNum type="arabicPeriod"/>
            </a:pPr>
            <a:r>
              <a:rPr lang="nl-NL" sz="8000" dirty="0"/>
              <a:t>3:2 -2b	Beperken bewegingsvrijheid</a:t>
            </a:r>
          </a:p>
          <a:p>
            <a:pPr marL="324000" indent="-514453" defTabSz="720000">
              <a:lnSpc>
                <a:spcPts val="3000"/>
              </a:lnSpc>
              <a:buClr>
                <a:srgbClr val="D20000"/>
              </a:buClr>
              <a:buFont typeface="+mj-lt"/>
              <a:buAutoNum type="arabicPeriod"/>
            </a:pPr>
            <a:r>
              <a:rPr lang="nl-NL" sz="8000" dirty="0"/>
              <a:t>3:2 -2c	Insluiten</a:t>
            </a:r>
          </a:p>
          <a:p>
            <a:pPr marL="324000" indent="-514453" defTabSz="720000">
              <a:lnSpc>
                <a:spcPts val="3000"/>
              </a:lnSpc>
              <a:buClr>
                <a:srgbClr val="D20000"/>
              </a:buClr>
              <a:buFont typeface="+mj-lt"/>
              <a:buAutoNum type="arabicPeriod"/>
            </a:pPr>
            <a:r>
              <a:rPr lang="nl-NL" sz="8000" dirty="0"/>
              <a:t>3:2 -2d	Uitoefenen van toezicht</a:t>
            </a:r>
          </a:p>
          <a:p>
            <a:pPr marL="324000" indent="-514453" defTabSz="720000">
              <a:lnSpc>
                <a:spcPts val="3000"/>
              </a:lnSpc>
              <a:buClr>
                <a:srgbClr val="D20000"/>
              </a:buClr>
              <a:buFont typeface="+mj-lt"/>
              <a:buAutoNum type="arabicPeriod"/>
            </a:pPr>
            <a:r>
              <a:rPr lang="nl-NL" sz="8000" dirty="0"/>
              <a:t>3:2 -2e	Onderzoek kleding of lichaam</a:t>
            </a:r>
          </a:p>
          <a:p>
            <a:pPr marL="324000" indent="-514453" defTabSz="720000">
              <a:lnSpc>
                <a:spcPts val="3000"/>
              </a:lnSpc>
              <a:buClr>
                <a:srgbClr val="D20000"/>
              </a:buClr>
              <a:buFont typeface="+mj-lt"/>
              <a:buAutoNum type="arabicPeriod"/>
            </a:pPr>
            <a:r>
              <a:rPr lang="nl-NL" sz="8000" dirty="0"/>
              <a:t>3:2 -2f	Onderzoek woon/verblijfruimte</a:t>
            </a:r>
          </a:p>
          <a:p>
            <a:pPr marL="324000" indent="-514453" defTabSz="720000">
              <a:lnSpc>
                <a:spcPts val="3000"/>
              </a:lnSpc>
              <a:buClr>
                <a:srgbClr val="D20000"/>
              </a:buClr>
              <a:buFont typeface="+mj-lt"/>
              <a:buAutoNum type="arabicPeriod"/>
            </a:pPr>
            <a:r>
              <a:rPr lang="nl-NL" sz="8000" dirty="0"/>
              <a:t>3:2 -2g	Controle op gedrag beïnvloedende middelen</a:t>
            </a:r>
          </a:p>
          <a:p>
            <a:pPr marL="324000" indent="-514453" defTabSz="720000">
              <a:lnSpc>
                <a:spcPts val="3000"/>
              </a:lnSpc>
              <a:buClr>
                <a:srgbClr val="D20000"/>
              </a:buClr>
              <a:buFont typeface="+mj-lt"/>
              <a:buAutoNum type="arabicPeriod"/>
            </a:pPr>
            <a:r>
              <a:rPr lang="nl-NL" sz="8000" dirty="0"/>
              <a:t>3:2 -2h	Beperking vrijheid eigen leven in te richten</a:t>
            </a:r>
          </a:p>
          <a:p>
            <a:pPr marL="324000" indent="-514453" defTabSz="720000">
              <a:lnSpc>
                <a:spcPts val="3000"/>
              </a:lnSpc>
              <a:buClr>
                <a:srgbClr val="D20000"/>
              </a:buClr>
              <a:buFont typeface="+mj-lt"/>
              <a:buAutoNum type="arabicPeriod"/>
            </a:pPr>
            <a:r>
              <a:rPr lang="nl-NL" sz="8000" dirty="0"/>
              <a:t>3:2 -2i	Beperking ontvangen bezoek</a:t>
            </a:r>
          </a:p>
          <a:p>
            <a:pPr marL="324000" indent="-514453" defTabSz="720000">
              <a:lnSpc>
                <a:spcPts val="3000"/>
              </a:lnSpc>
              <a:buClr>
                <a:srgbClr val="D20000"/>
              </a:buClr>
              <a:buFont typeface="+mj-lt"/>
              <a:buAutoNum type="arabicPeriod"/>
            </a:pPr>
            <a:r>
              <a:rPr lang="nl-NL" sz="8000" dirty="0"/>
              <a:t>3.2 -2j	Opnemen in accommodatie</a:t>
            </a:r>
          </a:p>
          <a:p>
            <a:pPr marL="324000" indent="-514453" defTabSz="720000">
              <a:lnSpc>
                <a:spcPts val="3000"/>
              </a:lnSpc>
              <a:buClr>
                <a:srgbClr val="D20000"/>
              </a:buClr>
              <a:buFont typeface="+mj-lt"/>
              <a:buAutoNum type="arabicPeriod"/>
            </a:pPr>
            <a:r>
              <a:rPr lang="nl-NL" sz="8000" dirty="0"/>
              <a:t>3.2 -2k	Plaats voor tijdelijk geschikt verblijf</a:t>
            </a:r>
          </a:p>
          <a:p>
            <a:endParaRPr lang="nl-NL" sz="6400" dirty="0"/>
          </a:p>
        </p:txBody>
      </p:sp>
      <p:sp>
        <p:nvSpPr>
          <p:cNvPr id="5" name="Tijdelijke aanduiding voor dianummer 4">
            <a:extLst>
              <a:ext uri="{FF2B5EF4-FFF2-40B4-BE49-F238E27FC236}">
                <a16:creationId xmlns:a16="http://schemas.microsoft.com/office/drawing/2014/main" id="{2F7B64DF-6D60-493D-B395-2447D00768E8}"/>
              </a:ext>
            </a:extLst>
          </p:cNvPr>
          <p:cNvSpPr>
            <a:spLocks noGrp="1"/>
          </p:cNvSpPr>
          <p:nvPr>
            <p:ph type="sldNum" sz="quarter" idx="4"/>
          </p:nvPr>
        </p:nvSpPr>
        <p:spPr/>
        <p:txBody>
          <a:bodyPr/>
          <a:lstStyle/>
          <a:p>
            <a:fld id="{5074DD8C-847B-4205-B302-DBB7AC446D4E}" type="slidenum">
              <a:rPr lang="nl-NL" smtClean="0"/>
              <a:pPr/>
              <a:t>13</a:t>
            </a:fld>
            <a:endParaRPr lang="nl-NL" dirty="0"/>
          </a:p>
        </p:txBody>
      </p:sp>
      <p:sp>
        <p:nvSpPr>
          <p:cNvPr id="7" name="Tijdelijke aanduiding voor voettekst 27">
            <a:extLst>
              <a:ext uri="{FF2B5EF4-FFF2-40B4-BE49-F238E27FC236}">
                <a16:creationId xmlns:a16="http://schemas.microsoft.com/office/drawing/2014/main" id="{CC447836-471A-474D-8A93-E4601FA4924B}"/>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1920984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C5B68E-5151-41C3-A705-CB7EBFCFDF7D}"/>
              </a:ext>
            </a:extLst>
          </p:cNvPr>
          <p:cNvSpPr>
            <a:spLocks noGrp="1"/>
          </p:cNvSpPr>
          <p:nvPr>
            <p:ph type="title"/>
          </p:nvPr>
        </p:nvSpPr>
        <p:spPr/>
        <p:txBody>
          <a:bodyPr/>
          <a:lstStyle/>
          <a:p>
            <a:r>
              <a:rPr lang="nl-NL" dirty="0"/>
              <a:t>1. Medische controles en handelingen</a:t>
            </a:r>
          </a:p>
        </p:txBody>
      </p:sp>
      <p:sp>
        <p:nvSpPr>
          <p:cNvPr id="3" name="Tijdelijke aanduiding voor inhoud 2">
            <a:extLst>
              <a:ext uri="{FF2B5EF4-FFF2-40B4-BE49-F238E27FC236}">
                <a16:creationId xmlns:a16="http://schemas.microsoft.com/office/drawing/2014/main" id="{513CF652-3A46-43C4-951D-3CBA2A38E260}"/>
              </a:ext>
            </a:extLst>
          </p:cNvPr>
          <p:cNvSpPr>
            <a:spLocks noGrp="1"/>
          </p:cNvSpPr>
          <p:nvPr>
            <p:ph idx="1"/>
          </p:nvPr>
        </p:nvSpPr>
        <p:spPr/>
        <p:txBody>
          <a:bodyPr/>
          <a:lstStyle/>
          <a:p>
            <a:pPr marL="457291" indent="-457291">
              <a:buFont typeface="+mj-lt"/>
              <a:buAutoNum type="arabicPeriod"/>
            </a:pPr>
            <a:r>
              <a:rPr lang="nl-NL" dirty="0"/>
              <a:t>Vocht en voeding</a:t>
            </a:r>
          </a:p>
          <a:p>
            <a:pPr marL="457291" indent="-457291">
              <a:buFont typeface="+mj-lt"/>
              <a:buAutoNum type="arabicPeriod"/>
            </a:pPr>
            <a:r>
              <a:rPr lang="nl-NL" dirty="0"/>
              <a:t>Medicatie</a:t>
            </a:r>
          </a:p>
          <a:p>
            <a:pPr marL="857421" lvl="1" indent="-457291">
              <a:buFont typeface="+mj-lt"/>
              <a:buAutoNum type="arabicPeriod"/>
            </a:pPr>
            <a:r>
              <a:rPr lang="nl-NL" dirty="0"/>
              <a:t>Orale medicatie</a:t>
            </a:r>
          </a:p>
          <a:p>
            <a:pPr marL="857421" lvl="1" indent="-457291">
              <a:buFont typeface="+mj-lt"/>
              <a:buAutoNum type="arabicPeriod"/>
            </a:pPr>
            <a:r>
              <a:rPr lang="nl-NL" dirty="0"/>
              <a:t>Intramusculaire medicatie</a:t>
            </a:r>
          </a:p>
          <a:p>
            <a:pPr marL="857421" lvl="1" indent="-457291">
              <a:buFont typeface="+mj-lt"/>
              <a:buAutoNum type="arabicPeriod"/>
            </a:pPr>
            <a:r>
              <a:rPr lang="nl-NL" dirty="0"/>
              <a:t>Intraveneuze medicatie</a:t>
            </a:r>
          </a:p>
          <a:p>
            <a:pPr marL="857421" lvl="1" indent="-457291">
              <a:buFont typeface="+mj-lt"/>
              <a:buAutoNum type="arabicPeriod"/>
            </a:pPr>
            <a:r>
              <a:rPr lang="nl-NL" dirty="0"/>
              <a:t>Overige toedieningsvormen van medicatie</a:t>
            </a:r>
          </a:p>
          <a:p>
            <a:pPr marL="457291" indent="-457291">
              <a:buFont typeface="+mj-lt"/>
              <a:buAutoNum type="arabicPeriod"/>
            </a:pPr>
            <a:r>
              <a:rPr lang="nl-NL" dirty="0"/>
              <a:t>Overige controles en handelingen</a:t>
            </a:r>
          </a:p>
          <a:p>
            <a:pPr marL="857421" lvl="1" indent="-457291">
              <a:buFont typeface="+mj-lt"/>
              <a:buAutoNum type="arabicPeriod"/>
            </a:pPr>
            <a:r>
              <a:rPr lang="nl-NL" dirty="0"/>
              <a:t>ECT</a:t>
            </a:r>
          </a:p>
          <a:p>
            <a:pPr marL="857421" lvl="1" indent="-457291">
              <a:buFont typeface="+mj-lt"/>
              <a:buAutoNum type="arabicPeriod"/>
            </a:pPr>
            <a:r>
              <a:rPr lang="nl-NL" dirty="0"/>
              <a:t>Overige controles en handelingen</a:t>
            </a:r>
          </a:p>
        </p:txBody>
      </p:sp>
      <p:sp>
        <p:nvSpPr>
          <p:cNvPr id="5" name="Tijdelijke aanduiding voor dianummer 4">
            <a:extLst>
              <a:ext uri="{FF2B5EF4-FFF2-40B4-BE49-F238E27FC236}">
                <a16:creationId xmlns:a16="http://schemas.microsoft.com/office/drawing/2014/main" id="{8173B096-1440-49D9-B015-3000A766F440}"/>
              </a:ext>
            </a:extLst>
          </p:cNvPr>
          <p:cNvSpPr>
            <a:spLocks noGrp="1"/>
          </p:cNvSpPr>
          <p:nvPr>
            <p:ph type="sldNum" sz="quarter" idx="4"/>
          </p:nvPr>
        </p:nvSpPr>
        <p:spPr/>
        <p:txBody>
          <a:bodyPr/>
          <a:lstStyle/>
          <a:p>
            <a:fld id="{5074DD8C-847B-4205-B302-DBB7AC446D4E}" type="slidenum">
              <a:rPr lang="nl-NL" smtClean="0"/>
              <a:pPr/>
              <a:t>14</a:t>
            </a:fld>
            <a:endParaRPr lang="nl-NL" dirty="0"/>
          </a:p>
        </p:txBody>
      </p:sp>
      <p:sp>
        <p:nvSpPr>
          <p:cNvPr id="7" name="Tekstvak 6">
            <a:extLst>
              <a:ext uri="{FF2B5EF4-FFF2-40B4-BE49-F238E27FC236}">
                <a16:creationId xmlns:a16="http://schemas.microsoft.com/office/drawing/2014/main" id="{723378EA-8556-449A-95DC-741E7C7F93EB}"/>
              </a:ext>
            </a:extLst>
          </p:cNvPr>
          <p:cNvSpPr txBox="1"/>
          <p:nvPr/>
        </p:nvSpPr>
        <p:spPr>
          <a:xfrm>
            <a:off x="9119542" y="4557923"/>
            <a:ext cx="3132421" cy="1569660"/>
          </a:xfrm>
          <a:prstGeom prst="rect">
            <a:avLst/>
          </a:prstGeom>
          <a:noFill/>
          <a:ln>
            <a:noFill/>
            <a:prstDash val="sysDash"/>
          </a:ln>
        </p:spPr>
        <p:txBody>
          <a:bodyPr wrap="square" rtlCol="0">
            <a:spAutoFit/>
          </a:bodyPr>
          <a:lstStyle>
            <a:defPPr>
              <a:defRPr lang="nl-NL"/>
            </a:defPPr>
            <a:lvl1pPr marL="0" algn="l" defTabSz="1088502" rtl="0" eaLnBrk="1" latinLnBrk="0" hangingPunct="1">
              <a:defRPr sz="2143" kern="1200">
                <a:solidFill>
                  <a:schemeClr val="tx1"/>
                </a:solidFill>
                <a:latin typeface="+mn-lt"/>
                <a:ea typeface="+mn-ea"/>
                <a:cs typeface="+mn-cs"/>
              </a:defRPr>
            </a:lvl1pPr>
            <a:lvl2pPr marL="544251" algn="l" defTabSz="1088502" rtl="0" eaLnBrk="1" latinLnBrk="0" hangingPunct="1">
              <a:defRPr sz="2143" kern="1200">
                <a:solidFill>
                  <a:schemeClr val="tx1"/>
                </a:solidFill>
                <a:latin typeface="+mn-lt"/>
                <a:ea typeface="+mn-ea"/>
                <a:cs typeface="+mn-cs"/>
              </a:defRPr>
            </a:lvl2pPr>
            <a:lvl3pPr marL="1088502" algn="l" defTabSz="1088502" rtl="0" eaLnBrk="1" latinLnBrk="0" hangingPunct="1">
              <a:defRPr sz="2143" kern="1200">
                <a:solidFill>
                  <a:schemeClr val="tx1"/>
                </a:solidFill>
                <a:latin typeface="+mn-lt"/>
                <a:ea typeface="+mn-ea"/>
                <a:cs typeface="+mn-cs"/>
              </a:defRPr>
            </a:lvl3pPr>
            <a:lvl4pPr marL="1632753" algn="l" defTabSz="1088502" rtl="0" eaLnBrk="1" latinLnBrk="0" hangingPunct="1">
              <a:defRPr sz="2143" kern="1200">
                <a:solidFill>
                  <a:schemeClr val="tx1"/>
                </a:solidFill>
                <a:latin typeface="+mn-lt"/>
                <a:ea typeface="+mn-ea"/>
                <a:cs typeface="+mn-cs"/>
              </a:defRPr>
            </a:lvl4pPr>
            <a:lvl5pPr marL="2177004" algn="l" defTabSz="1088502" rtl="0" eaLnBrk="1" latinLnBrk="0" hangingPunct="1">
              <a:defRPr sz="2143" kern="1200">
                <a:solidFill>
                  <a:schemeClr val="tx1"/>
                </a:solidFill>
                <a:latin typeface="+mn-lt"/>
                <a:ea typeface="+mn-ea"/>
                <a:cs typeface="+mn-cs"/>
              </a:defRPr>
            </a:lvl5pPr>
            <a:lvl6pPr marL="2721254" algn="l" defTabSz="1088502" rtl="0" eaLnBrk="1" latinLnBrk="0" hangingPunct="1">
              <a:defRPr sz="2143" kern="1200">
                <a:solidFill>
                  <a:schemeClr val="tx1"/>
                </a:solidFill>
                <a:latin typeface="+mn-lt"/>
                <a:ea typeface="+mn-ea"/>
                <a:cs typeface="+mn-cs"/>
              </a:defRPr>
            </a:lvl6pPr>
            <a:lvl7pPr marL="3265505" algn="l" defTabSz="1088502" rtl="0" eaLnBrk="1" latinLnBrk="0" hangingPunct="1">
              <a:defRPr sz="2143" kern="1200">
                <a:solidFill>
                  <a:schemeClr val="tx1"/>
                </a:solidFill>
                <a:latin typeface="+mn-lt"/>
                <a:ea typeface="+mn-ea"/>
                <a:cs typeface="+mn-cs"/>
              </a:defRPr>
            </a:lvl7pPr>
            <a:lvl8pPr marL="3809756" algn="l" defTabSz="1088502" rtl="0" eaLnBrk="1" latinLnBrk="0" hangingPunct="1">
              <a:defRPr sz="2143" kern="1200">
                <a:solidFill>
                  <a:schemeClr val="tx1"/>
                </a:solidFill>
                <a:latin typeface="+mn-lt"/>
                <a:ea typeface="+mn-ea"/>
                <a:cs typeface="+mn-cs"/>
              </a:defRPr>
            </a:lvl8pPr>
            <a:lvl9pPr marL="4354007" algn="l" defTabSz="1088502" rtl="0" eaLnBrk="1" latinLnBrk="0" hangingPunct="1">
              <a:defRPr sz="2143" kern="1200">
                <a:solidFill>
                  <a:schemeClr val="tx1"/>
                </a:solidFill>
                <a:latin typeface="+mn-lt"/>
                <a:ea typeface="+mn-ea"/>
                <a:cs typeface="+mn-cs"/>
              </a:defRPr>
            </a:lvl9pPr>
          </a:lstStyle>
          <a:p>
            <a:r>
              <a:rPr lang="nl-NL" sz="1200" b="1" dirty="0" err="1">
                <a:solidFill>
                  <a:schemeClr val="accent5">
                    <a:lumMod val="75000"/>
                  </a:schemeClr>
                </a:solidFill>
              </a:rPr>
              <a:t>Wvggz</a:t>
            </a:r>
            <a:r>
              <a:rPr lang="nl-NL" sz="1200" b="1" dirty="0">
                <a:solidFill>
                  <a:schemeClr val="accent5">
                    <a:lumMod val="75000"/>
                  </a:schemeClr>
                </a:solidFill>
              </a:rPr>
              <a:t> art 3:2 lid 2 sub a</a:t>
            </a:r>
            <a:r>
              <a:rPr lang="nl-NL" sz="1200" dirty="0">
                <a:solidFill>
                  <a:schemeClr val="accent5">
                    <a:lumMod val="75000"/>
                  </a:schemeClr>
                </a:solidFill>
              </a:rPr>
              <a:t>. Het toedienen van vocht, voeding en medicatie alsmede het verrichten van medische controles of andere medische handelingen en therapeutische maatregelen, ter behandeling van een psychische stoornis, dan wel vanwege die stoornis, ter behandeling van een somatische aandoening</a:t>
            </a:r>
          </a:p>
        </p:txBody>
      </p:sp>
      <p:sp>
        <p:nvSpPr>
          <p:cNvPr id="6" name="Tijdelijke aanduiding voor voettekst 27">
            <a:extLst>
              <a:ext uri="{FF2B5EF4-FFF2-40B4-BE49-F238E27FC236}">
                <a16:creationId xmlns:a16="http://schemas.microsoft.com/office/drawing/2014/main" id="{F498B6AE-F895-434F-8980-21F8FAAD9391}"/>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3778663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ECD857-D985-4C46-873F-224092734CEE}"/>
              </a:ext>
            </a:extLst>
          </p:cNvPr>
          <p:cNvSpPr>
            <a:spLocks noGrp="1"/>
          </p:cNvSpPr>
          <p:nvPr>
            <p:ph type="title"/>
          </p:nvPr>
        </p:nvSpPr>
        <p:spPr/>
        <p:txBody>
          <a:bodyPr/>
          <a:lstStyle/>
          <a:p>
            <a:r>
              <a:rPr lang="nl-NL" dirty="0"/>
              <a:t>2. Beperken bewegingsvrijheid</a:t>
            </a:r>
          </a:p>
        </p:txBody>
      </p:sp>
      <p:sp>
        <p:nvSpPr>
          <p:cNvPr id="3" name="Tijdelijke aanduiding voor inhoud 2">
            <a:extLst>
              <a:ext uri="{FF2B5EF4-FFF2-40B4-BE49-F238E27FC236}">
                <a16:creationId xmlns:a16="http://schemas.microsoft.com/office/drawing/2014/main" id="{638B930E-BE18-4E74-AE7D-5F9DBD575B70}"/>
              </a:ext>
            </a:extLst>
          </p:cNvPr>
          <p:cNvSpPr>
            <a:spLocks noGrp="1"/>
          </p:cNvSpPr>
          <p:nvPr>
            <p:ph idx="1"/>
          </p:nvPr>
        </p:nvSpPr>
        <p:spPr/>
        <p:txBody>
          <a:bodyPr/>
          <a:lstStyle/>
          <a:p>
            <a:pPr marL="457291" indent="-457291">
              <a:buFont typeface="+mj-lt"/>
              <a:buAutoNum type="arabicPeriod"/>
            </a:pPr>
            <a:r>
              <a:rPr lang="nl-NL" dirty="0"/>
              <a:t>Fixatie</a:t>
            </a:r>
          </a:p>
          <a:p>
            <a:pPr marL="857421" lvl="1" indent="-457291">
              <a:buFont typeface="+mj-lt"/>
              <a:buAutoNum type="arabicPeriod"/>
            </a:pPr>
            <a:r>
              <a:rPr lang="nl-NL" dirty="0"/>
              <a:t>Fysieke fixatie</a:t>
            </a:r>
          </a:p>
          <a:p>
            <a:pPr marL="857421" lvl="1" indent="-457291">
              <a:buFont typeface="+mj-lt"/>
              <a:buAutoNum type="arabicPeriod"/>
            </a:pPr>
            <a:r>
              <a:rPr lang="nl-NL" dirty="0"/>
              <a:t>Mechanische fixatie</a:t>
            </a:r>
          </a:p>
          <a:p>
            <a:pPr marL="457291" indent="-457291">
              <a:buFont typeface="+mj-lt"/>
              <a:buAutoNum type="arabicPeriod"/>
            </a:pPr>
            <a:r>
              <a:rPr lang="nl-NL" dirty="0"/>
              <a:t>Plaatsen op een gesloten afdeling + beperking vrijheden</a:t>
            </a:r>
          </a:p>
          <a:p>
            <a:pPr marL="457291" indent="-457291">
              <a:buFont typeface="+mj-lt"/>
              <a:buAutoNum type="arabicPeriod"/>
            </a:pPr>
            <a:r>
              <a:rPr lang="nl-NL" dirty="0"/>
              <a:t>Overige beperking bewegingsvrijheid</a:t>
            </a:r>
          </a:p>
          <a:p>
            <a:endParaRPr lang="nl-NL" dirty="0"/>
          </a:p>
        </p:txBody>
      </p:sp>
      <p:sp>
        <p:nvSpPr>
          <p:cNvPr id="5" name="Tijdelijke aanduiding voor dianummer 4">
            <a:extLst>
              <a:ext uri="{FF2B5EF4-FFF2-40B4-BE49-F238E27FC236}">
                <a16:creationId xmlns:a16="http://schemas.microsoft.com/office/drawing/2014/main" id="{87BBDD37-E7BD-4E65-965B-DC74E079CEAD}"/>
              </a:ext>
            </a:extLst>
          </p:cNvPr>
          <p:cNvSpPr>
            <a:spLocks noGrp="1"/>
          </p:cNvSpPr>
          <p:nvPr>
            <p:ph type="sldNum" sz="quarter" idx="4"/>
          </p:nvPr>
        </p:nvSpPr>
        <p:spPr/>
        <p:txBody>
          <a:bodyPr/>
          <a:lstStyle/>
          <a:p>
            <a:fld id="{5074DD8C-847B-4205-B302-DBB7AC446D4E}" type="slidenum">
              <a:rPr lang="nl-NL" smtClean="0"/>
              <a:pPr/>
              <a:t>15</a:t>
            </a:fld>
            <a:endParaRPr lang="nl-NL" dirty="0"/>
          </a:p>
        </p:txBody>
      </p:sp>
      <p:sp>
        <p:nvSpPr>
          <p:cNvPr id="7" name="Tekstvak 6">
            <a:extLst>
              <a:ext uri="{FF2B5EF4-FFF2-40B4-BE49-F238E27FC236}">
                <a16:creationId xmlns:a16="http://schemas.microsoft.com/office/drawing/2014/main" id="{D3EDA0DE-F103-4505-BCC8-86F5C949DB9B}"/>
              </a:ext>
            </a:extLst>
          </p:cNvPr>
          <p:cNvSpPr txBox="1"/>
          <p:nvPr/>
        </p:nvSpPr>
        <p:spPr>
          <a:xfrm>
            <a:off x="9662269" y="5446018"/>
            <a:ext cx="2556357" cy="461772"/>
          </a:xfrm>
          <a:prstGeom prst="rect">
            <a:avLst/>
          </a:prstGeom>
          <a:noFill/>
          <a:ln>
            <a:noFill/>
            <a:prstDash val="sysDash"/>
          </a:ln>
        </p:spPr>
        <p:txBody>
          <a:bodyPr wrap="square" rtlCol="0">
            <a:spAutoFit/>
          </a:bodyPr>
          <a:lstStyle>
            <a:defPPr>
              <a:defRPr lang="nl-NL"/>
            </a:defPPr>
            <a:lvl1pPr marL="0" algn="l" defTabSz="1088502" rtl="0" eaLnBrk="1" latinLnBrk="0" hangingPunct="1">
              <a:defRPr sz="2143" kern="1200">
                <a:solidFill>
                  <a:schemeClr val="tx1"/>
                </a:solidFill>
                <a:latin typeface="+mn-lt"/>
                <a:ea typeface="+mn-ea"/>
                <a:cs typeface="+mn-cs"/>
              </a:defRPr>
            </a:lvl1pPr>
            <a:lvl2pPr marL="544251" algn="l" defTabSz="1088502" rtl="0" eaLnBrk="1" latinLnBrk="0" hangingPunct="1">
              <a:defRPr sz="2143" kern="1200">
                <a:solidFill>
                  <a:schemeClr val="tx1"/>
                </a:solidFill>
                <a:latin typeface="+mn-lt"/>
                <a:ea typeface="+mn-ea"/>
                <a:cs typeface="+mn-cs"/>
              </a:defRPr>
            </a:lvl2pPr>
            <a:lvl3pPr marL="1088502" algn="l" defTabSz="1088502" rtl="0" eaLnBrk="1" latinLnBrk="0" hangingPunct="1">
              <a:defRPr sz="2143" kern="1200">
                <a:solidFill>
                  <a:schemeClr val="tx1"/>
                </a:solidFill>
                <a:latin typeface="+mn-lt"/>
                <a:ea typeface="+mn-ea"/>
                <a:cs typeface="+mn-cs"/>
              </a:defRPr>
            </a:lvl3pPr>
            <a:lvl4pPr marL="1632753" algn="l" defTabSz="1088502" rtl="0" eaLnBrk="1" latinLnBrk="0" hangingPunct="1">
              <a:defRPr sz="2143" kern="1200">
                <a:solidFill>
                  <a:schemeClr val="tx1"/>
                </a:solidFill>
                <a:latin typeface="+mn-lt"/>
                <a:ea typeface="+mn-ea"/>
                <a:cs typeface="+mn-cs"/>
              </a:defRPr>
            </a:lvl4pPr>
            <a:lvl5pPr marL="2177004" algn="l" defTabSz="1088502" rtl="0" eaLnBrk="1" latinLnBrk="0" hangingPunct="1">
              <a:defRPr sz="2143" kern="1200">
                <a:solidFill>
                  <a:schemeClr val="tx1"/>
                </a:solidFill>
                <a:latin typeface="+mn-lt"/>
                <a:ea typeface="+mn-ea"/>
                <a:cs typeface="+mn-cs"/>
              </a:defRPr>
            </a:lvl5pPr>
            <a:lvl6pPr marL="2721254" algn="l" defTabSz="1088502" rtl="0" eaLnBrk="1" latinLnBrk="0" hangingPunct="1">
              <a:defRPr sz="2143" kern="1200">
                <a:solidFill>
                  <a:schemeClr val="tx1"/>
                </a:solidFill>
                <a:latin typeface="+mn-lt"/>
                <a:ea typeface="+mn-ea"/>
                <a:cs typeface="+mn-cs"/>
              </a:defRPr>
            </a:lvl6pPr>
            <a:lvl7pPr marL="3265505" algn="l" defTabSz="1088502" rtl="0" eaLnBrk="1" latinLnBrk="0" hangingPunct="1">
              <a:defRPr sz="2143" kern="1200">
                <a:solidFill>
                  <a:schemeClr val="tx1"/>
                </a:solidFill>
                <a:latin typeface="+mn-lt"/>
                <a:ea typeface="+mn-ea"/>
                <a:cs typeface="+mn-cs"/>
              </a:defRPr>
            </a:lvl7pPr>
            <a:lvl8pPr marL="3809756" algn="l" defTabSz="1088502" rtl="0" eaLnBrk="1" latinLnBrk="0" hangingPunct="1">
              <a:defRPr sz="2143" kern="1200">
                <a:solidFill>
                  <a:schemeClr val="tx1"/>
                </a:solidFill>
                <a:latin typeface="+mn-lt"/>
                <a:ea typeface="+mn-ea"/>
                <a:cs typeface="+mn-cs"/>
              </a:defRPr>
            </a:lvl8pPr>
            <a:lvl9pPr marL="4354007" algn="l" defTabSz="1088502" rtl="0" eaLnBrk="1" latinLnBrk="0" hangingPunct="1">
              <a:defRPr sz="2143" kern="1200">
                <a:solidFill>
                  <a:schemeClr val="tx1"/>
                </a:solidFill>
                <a:latin typeface="+mn-lt"/>
                <a:ea typeface="+mn-ea"/>
                <a:cs typeface="+mn-cs"/>
              </a:defRPr>
            </a:lvl9pPr>
          </a:lstStyle>
          <a:p>
            <a:r>
              <a:rPr lang="nl-NL" sz="1200" b="1" dirty="0" err="1">
                <a:solidFill>
                  <a:schemeClr val="accent5">
                    <a:lumMod val="75000"/>
                  </a:schemeClr>
                </a:solidFill>
              </a:rPr>
              <a:t>Wvggz</a:t>
            </a:r>
            <a:r>
              <a:rPr lang="nl-NL" sz="1200" b="1" dirty="0">
                <a:solidFill>
                  <a:schemeClr val="accent5">
                    <a:lumMod val="75000"/>
                  </a:schemeClr>
                </a:solidFill>
              </a:rPr>
              <a:t> art 3:2 lid 2 sub b</a:t>
            </a:r>
            <a:r>
              <a:rPr lang="nl-NL" sz="1200" dirty="0">
                <a:solidFill>
                  <a:schemeClr val="accent5">
                    <a:lumMod val="75000"/>
                  </a:schemeClr>
                </a:solidFill>
              </a:rPr>
              <a:t>.</a:t>
            </a:r>
          </a:p>
          <a:p>
            <a:r>
              <a:rPr lang="nl-NL" sz="1200" dirty="0">
                <a:solidFill>
                  <a:schemeClr val="accent2">
                    <a:lumMod val="50000"/>
                  </a:schemeClr>
                </a:solidFill>
              </a:rPr>
              <a:t>Beperken van bewegingsvrijheid</a:t>
            </a:r>
          </a:p>
        </p:txBody>
      </p:sp>
      <p:sp>
        <p:nvSpPr>
          <p:cNvPr id="6" name="Tijdelijke aanduiding voor voettekst 27">
            <a:extLst>
              <a:ext uri="{FF2B5EF4-FFF2-40B4-BE49-F238E27FC236}">
                <a16:creationId xmlns:a16="http://schemas.microsoft.com/office/drawing/2014/main" id="{7C9880D6-A4FB-4571-9498-544AA83A448E}"/>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2595825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4E67C-3DAB-4166-9587-5209E399A336}"/>
              </a:ext>
            </a:extLst>
          </p:cNvPr>
          <p:cNvSpPr>
            <a:spLocks noGrp="1"/>
          </p:cNvSpPr>
          <p:nvPr>
            <p:ph type="title"/>
          </p:nvPr>
        </p:nvSpPr>
        <p:spPr/>
        <p:txBody>
          <a:bodyPr/>
          <a:lstStyle/>
          <a:p>
            <a:r>
              <a:rPr lang="nl-NL" dirty="0"/>
              <a:t>3. Insluiten</a:t>
            </a:r>
          </a:p>
        </p:txBody>
      </p:sp>
      <p:sp>
        <p:nvSpPr>
          <p:cNvPr id="3" name="Tijdelijke aanduiding voor inhoud 2">
            <a:extLst>
              <a:ext uri="{FF2B5EF4-FFF2-40B4-BE49-F238E27FC236}">
                <a16:creationId xmlns:a16="http://schemas.microsoft.com/office/drawing/2014/main" id="{361E9F1E-C588-4832-8759-F14E86CD1144}"/>
              </a:ext>
            </a:extLst>
          </p:cNvPr>
          <p:cNvSpPr>
            <a:spLocks noGrp="1"/>
          </p:cNvSpPr>
          <p:nvPr>
            <p:ph idx="1"/>
          </p:nvPr>
        </p:nvSpPr>
        <p:spPr/>
        <p:txBody>
          <a:bodyPr/>
          <a:lstStyle/>
          <a:p>
            <a:pPr marL="0" indent="0">
              <a:buNone/>
            </a:pPr>
            <a:r>
              <a:rPr lang="nl-NL" dirty="0"/>
              <a:t>“Er is sprake van insluiten als betrokkene zich bevindt in een </a:t>
            </a:r>
            <a:r>
              <a:rPr lang="nl-NL" dirty="0">
                <a:solidFill>
                  <a:srgbClr val="FF0000"/>
                </a:solidFill>
              </a:rPr>
              <a:t>afgesloten</a:t>
            </a:r>
            <a:r>
              <a:rPr lang="nl-NL" dirty="0"/>
              <a:t> ruimte, waarin </a:t>
            </a:r>
            <a:r>
              <a:rPr lang="nl-NL" dirty="0">
                <a:solidFill>
                  <a:srgbClr val="FF0000"/>
                </a:solidFill>
              </a:rPr>
              <a:t>geen hulpverleners </a:t>
            </a:r>
            <a:r>
              <a:rPr lang="nl-NL" dirty="0"/>
              <a:t>fysiek aanwezig zijn en deze </a:t>
            </a:r>
            <a:r>
              <a:rPr lang="nl-NL" dirty="0">
                <a:solidFill>
                  <a:srgbClr val="FF0000"/>
                </a:solidFill>
              </a:rPr>
              <a:t>niet op eigen initiatief </a:t>
            </a:r>
            <a:r>
              <a:rPr lang="nl-NL" dirty="0"/>
              <a:t>kan verlaten. Er is sprake van een </a:t>
            </a:r>
            <a:r>
              <a:rPr lang="nl-NL" dirty="0">
                <a:solidFill>
                  <a:srgbClr val="FF0000"/>
                </a:solidFill>
              </a:rPr>
              <a:t>afgesloten deur </a:t>
            </a:r>
            <a:r>
              <a:rPr lang="nl-NL" dirty="0"/>
              <a:t>door een mechanisch of fysiek </a:t>
            </a:r>
            <a:r>
              <a:rPr lang="nl-NL" dirty="0">
                <a:solidFill>
                  <a:srgbClr val="FF0000"/>
                </a:solidFill>
              </a:rPr>
              <a:t>beletsel</a:t>
            </a:r>
            <a:r>
              <a:rPr lang="nl-NL" dirty="0"/>
              <a:t>.”</a:t>
            </a:r>
          </a:p>
          <a:p>
            <a:pPr marL="0" indent="0">
              <a:buNone/>
            </a:pPr>
            <a:endParaRPr lang="nl-NL" dirty="0"/>
          </a:p>
          <a:p>
            <a:pPr marL="0" indent="0">
              <a:buNone/>
            </a:pPr>
            <a:r>
              <a:rPr lang="nl-NL" dirty="0"/>
              <a:t>Insluiting moet in dit geval worden geregistreerd.</a:t>
            </a:r>
          </a:p>
          <a:p>
            <a:endParaRPr lang="nl-NL" dirty="0"/>
          </a:p>
        </p:txBody>
      </p:sp>
      <p:sp>
        <p:nvSpPr>
          <p:cNvPr id="5" name="Tijdelijke aanduiding voor dianummer 4">
            <a:extLst>
              <a:ext uri="{FF2B5EF4-FFF2-40B4-BE49-F238E27FC236}">
                <a16:creationId xmlns:a16="http://schemas.microsoft.com/office/drawing/2014/main" id="{A276188A-7C6B-4A1A-BD2B-0A3394F48AB9}"/>
              </a:ext>
            </a:extLst>
          </p:cNvPr>
          <p:cNvSpPr>
            <a:spLocks noGrp="1"/>
          </p:cNvSpPr>
          <p:nvPr>
            <p:ph type="sldNum" sz="quarter" idx="4"/>
          </p:nvPr>
        </p:nvSpPr>
        <p:spPr/>
        <p:txBody>
          <a:bodyPr/>
          <a:lstStyle/>
          <a:p>
            <a:fld id="{5074DD8C-847B-4205-B302-DBB7AC446D4E}" type="slidenum">
              <a:rPr lang="nl-NL" smtClean="0"/>
              <a:pPr/>
              <a:t>16</a:t>
            </a:fld>
            <a:endParaRPr lang="nl-NL" dirty="0"/>
          </a:p>
        </p:txBody>
      </p:sp>
      <p:sp>
        <p:nvSpPr>
          <p:cNvPr id="7" name="Tekstvak 6">
            <a:extLst>
              <a:ext uri="{FF2B5EF4-FFF2-40B4-BE49-F238E27FC236}">
                <a16:creationId xmlns:a16="http://schemas.microsoft.com/office/drawing/2014/main" id="{ADF3E996-386F-41FC-9269-07C886AE6EB6}"/>
              </a:ext>
            </a:extLst>
          </p:cNvPr>
          <p:cNvSpPr txBox="1"/>
          <p:nvPr/>
        </p:nvSpPr>
        <p:spPr>
          <a:xfrm>
            <a:off x="9983638" y="5518026"/>
            <a:ext cx="2052301" cy="461772"/>
          </a:xfrm>
          <a:prstGeom prst="rect">
            <a:avLst/>
          </a:prstGeom>
          <a:noFill/>
          <a:ln>
            <a:noFill/>
            <a:prstDash val="sysDash"/>
          </a:ln>
        </p:spPr>
        <p:txBody>
          <a:bodyPr wrap="square" rtlCol="0">
            <a:spAutoFit/>
          </a:bodyPr>
          <a:lstStyle>
            <a:defPPr>
              <a:defRPr lang="nl-NL"/>
            </a:defPPr>
            <a:lvl1pPr marL="0" algn="l" defTabSz="1088502" rtl="0" eaLnBrk="1" latinLnBrk="0" hangingPunct="1">
              <a:defRPr sz="2143" kern="1200">
                <a:solidFill>
                  <a:schemeClr val="tx1"/>
                </a:solidFill>
                <a:latin typeface="+mn-lt"/>
                <a:ea typeface="+mn-ea"/>
                <a:cs typeface="+mn-cs"/>
              </a:defRPr>
            </a:lvl1pPr>
            <a:lvl2pPr marL="544251" algn="l" defTabSz="1088502" rtl="0" eaLnBrk="1" latinLnBrk="0" hangingPunct="1">
              <a:defRPr sz="2143" kern="1200">
                <a:solidFill>
                  <a:schemeClr val="tx1"/>
                </a:solidFill>
                <a:latin typeface="+mn-lt"/>
                <a:ea typeface="+mn-ea"/>
                <a:cs typeface="+mn-cs"/>
              </a:defRPr>
            </a:lvl2pPr>
            <a:lvl3pPr marL="1088502" algn="l" defTabSz="1088502" rtl="0" eaLnBrk="1" latinLnBrk="0" hangingPunct="1">
              <a:defRPr sz="2143" kern="1200">
                <a:solidFill>
                  <a:schemeClr val="tx1"/>
                </a:solidFill>
                <a:latin typeface="+mn-lt"/>
                <a:ea typeface="+mn-ea"/>
                <a:cs typeface="+mn-cs"/>
              </a:defRPr>
            </a:lvl3pPr>
            <a:lvl4pPr marL="1632753" algn="l" defTabSz="1088502" rtl="0" eaLnBrk="1" latinLnBrk="0" hangingPunct="1">
              <a:defRPr sz="2143" kern="1200">
                <a:solidFill>
                  <a:schemeClr val="tx1"/>
                </a:solidFill>
                <a:latin typeface="+mn-lt"/>
                <a:ea typeface="+mn-ea"/>
                <a:cs typeface="+mn-cs"/>
              </a:defRPr>
            </a:lvl4pPr>
            <a:lvl5pPr marL="2177004" algn="l" defTabSz="1088502" rtl="0" eaLnBrk="1" latinLnBrk="0" hangingPunct="1">
              <a:defRPr sz="2143" kern="1200">
                <a:solidFill>
                  <a:schemeClr val="tx1"/>
                </a:solidFill>
                <a:latin typeface="+mn-lt"/>
                <a:ea typeface="+mn-ea"/>
                <a:cs typeface="+mn-cs"/>
              </a:defRPr>
            </a:lvl5pPr>
            <a:lvl6pPr marL="2721254" algn="l" defTabSz="1088502" rtl="0" eaLnBrk="1" latinLnBrk="0" hangingPunct="1">
              <a:defRPr sz="2143" kern="1200">
                <a:solidFill>
                  <a:schemeClr val="tx1"/>
                </a:solidFill>
                <a:latin typeface="+mn-lt"/>
                <a:ea typeface="+mn-ea"/>
                <a:cs typeface="+mn-cs"/>
              </a:defRPr>
            </a:lvl6pPr>
            <a:lvl7pPr marL="3265505" algn="l" defTabSz="1088502" rtl="0" eaLnBrk="1" latinLnBrk="0" hangingPunct="1">
              <a:defRPr sz="2143" kern="1200">
                <a:solidFill>
                  <a:schemeClr val="tx1"/>
                </a:solidFill>
                <a:latin typeface="+mn-lt"/>
                <a:ea typeface="+mn-ea"/>
                <a:cs typeface="+mn-cs"/>
              </a:defRPr>
            </a:lvl7pPr>
            <a:lvl8pPr marL="3809756" algn="l" defTabSz="1088502" rtl="0" eaLnBrk="1" latinLnBrk="0" hangingPunct="1">
              <a:defRPr sz="2143" kern="1200">
                <a:solidFill>
                  <a:schemeClr val="tx1"/>
                </a:solidFill>
                <a:latin typeface="+mn-lt"/>
                <a:ea typeface="+mn-ea"/>
                <a:cs typeface="+mn-cs"/>
              </a:defRPr>
            </a:lvl8pPr>
            <a:lvl9pPr marL="4354007" algn="l" defTabSz="1088502" rtl="0" eaLnBrk="1" latinLnBrk="0" hangingPunct="1">
              <a:defRPr sz="2143" kern="1200">
                <a:solidFill>
                  <a:schemeClr val="tx1"/>
                </a:solidFill>
                <a:latin typeface="+mn-lt"/>
                <a:ea typeface="+mn-ea"/>
                <a:cs typeface="+mn-cs"/>
              </a:defRPr>
            </a:lvl9pPr>
          </a:lstStyle>
          <a:p>
            <a:r>
              <a:rPr lang="nl-NL" sz="1200" b="1" dirty="0" err="1">
                <a:solidFill>
                  <a:schemeClr val="accent5">
                    <a:lumMod val="75000"/>
                  </a:schemeClr>
                </a:solidFill>
              </a:rPr>
              <a:t>Wvggz</a:t>
            </a:r>
            <a:r>
              <a:rPr lang="nl-NL" sz="1200" b="1" dirty="0">
                <a:solidFill>
                  <a:schemeClr val="accent5">
                    <a:lumMod val="75000"/>
                  </a:schemeClr>
                </a:solidFill>
              </a:rPr>
              <a:t> art 3:2 lid 2 sub c</a:t>
            </a:r>
            <a:r>
              <a:rPr lang="nl-NL" sz="1200" dirty="0">
                <a:solidFill>
                  <a:schemeClr val="accent5">
                    <a:lumMod val="75000"/>
                  </a:schemeClr>
                </a:solidFill>
              </a:rPr>
              <a:t>.</a:t>
            </a:r>
          </a:p>
          <a:p>
            <a:r>
              <a:rPr lang="nl-NL" sz="1200" dirty="0">
                <a:solidFill>
                  <a:srgbClr val="276E81"/>
                </a:solidFill>
              </a:rPr>
              <a:t>Insluiten</a:t>
            </a:r>
          </a:p>
        </p:txBody>
      </p:sp>
      <p:sp>
        <p:nvSpPr>
          <p:cNvPr id="6" name="Tijdelijke aanduiding voor voettekst 27">
            <a:extLst>
              <a:ext uri="{FF2B5EF4-FFF2-40B4-BE49-F238E27FC236}">
                <a16:creationId xmlns:a16="http://schemas.microsoft.com/office/drawing/2014/main" id="{206F7CFF-FB6C-4055-B4F4-67A161DC2A72}"/>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3756589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036427-83BF-4F87-B6BD-49C522E75683}"/>
              </a:ext>
            </a:extLst>
          </p:cNvPr>
          <p:cNvSpPr>
            <a:spLocks noGrp="1"/>
          </p:cNvSpPr>
          <p:nvPr>
            <p:ph type="title"/>
          </p:nvPr>
        </p:nvSpPr>
        <p:spPr/>
        <p:txBody>
          <a:bodyPr/>
          <a:lstStyle/>
          <a:p>
            <a:r>
              <a:rPr lang="nl-NL" dirty="0"/>
              <a:t>Ruimtes voor insluiten</a:t>
            </a:r>
          </a:p>
        </p:txBody>
      </p:sp>
      <p:sp>
        <p:nvSpPr>
          <p:cNvPr id="3" name="Tijdelijke aanduiding voor inhoud 2">
            <a:extLst>
              <a:ext uri="{FF2B5EF4-FFF2-40B4-BE49-F238E27FC236}">
                <a16:creationId xmlns:a16="http://schemas.microsoft.com/office/drawing/2014/main" id="{25E4AAAA-0763-4341-90C3-A6E05EAB8047}"/>
              </a:ext>
            </a:extLst>
          </p:cNvPr>
          <p:cNvSpPr>
            <a:spLocks noGrp="1"/>
          </p:cNvSpPr>
          <p:nvPr>
            <p:ph idx="1"/>
          </p:nvPr>
        </p:nvSpPr>
        <p:spPr/>
        <p:txBody>
          <a:bodyPr/>
          <a:lstStyle/>
          <a:p>
            <a:pPr marL="457291" indent="-457291">
              <a:buFont typeface="+mj-lt"/>
              <a:buAutoNum type="arabicPeriod"/>
            </a:pPr>
            <a:r>
              <a:rPr lang="nl-NL" dirty="0"/>
              <a:t>Separeerverblijf</a:t>
            </a:r>
          </a:p>
          <a:p>
            <a:pPr marL="457291" indent="-457291">
              <a:buFont typeface="+mj-lt"/>
              <a:buAutoNum type="arabicPeriod"/>
            </a:pPr>
            <a:r>
              <a:rPr lang="nl-NL" dirty="0"/>
              <a:t>Extra Beveiligde/Beschermende Kamer (EBK)</a:t>
            </a:r>
          </a:p>
          <a:p>
            <a:pPr marL="457291" indent="-457291">
              <a:buFont typeface="+mj-lt"/>
              <a:buAutoNum type="arabicPeriod"/>
            </a:pPr>
            <a:r>
              <a:rPr lang="nl-NL" dirty="0"/>
              <a:t>Afzonderingsruimte</a:t>
            </a:r>
          </a:p>
          <a:p>
            <a:pPr marL="457291" indent="-457291">
              <a:buFont typeface="+mj-lt"/>
              <a:buAutoNum type="arabicPeriod"/>
            </a:pPr>
            <a:r>
              <a:rPr lang="nl-NL" dirty="0"/>
              <a:t>Eigen kamer/verblijfsruimte van de patiënt</a:t>
            </a:r>
          </a:p>
          <a:p>
            <a:pPr marL="457291" indent="-457291">
              <a:buFont typeface="+mj-lt"/>
              <a:buAutoNum type="arabicPeriod"/>
            </a:pPr>
            <a:r>
              <a:rPr lang="nl-NL" dirty="0"/>
              <a:t>Overige ruimte</a:t>
            </a:r>
          </a:p>
          <a:p>
            <a:endParaRPr lang="nl-NL" dirty="0"/>
          </a:p>
        </p:txBody>
      </p:sp>
      <p:sp>
        <p:nvSpPr>
          <p:cNvPr id="5" name="Tijdelijke aanduiding voor dianummer 4">
            <a:extLst>
              <a:ext uri="{FF2B5EF4-FFF2-40B4-BE49-F238E27FC236}">
                <a16:creationId xmlns:a16="http://schemas.microsoft.com/office/drawing/2014/main" id="{7D9C7D8C-5A1C-4892-9953-753CA9742BC7}"/>
              </a:ext>
            </a:extLst>
          </p:cNvPr>
          <p:cNvSpPr>
            <a:spLocks noGrp="1"/>
          </p:cNvSpPr>
          <p:nvPr>
            <p:ph type="sldNum" sz="quarter" idx="4"/>
          </p:nvPr>
        </p:nvSpPr>
        <p:spPr/>
        <p:txBody>
          <a:bodyPr/>
          <a:lstStyle/>
          <a:p>
            <a:fld id="{5074DD8C-847B-4205-B302-DBB7AC446D4E}" type="slidenum">
              <a:rPr lang="nl-NL" smtClean="0"/>
              <a:pPr/>
              <a:t>17</a:t>
            </a:fld>
            <a:endParaRPr lang="nl-NL" dirty="0"/>
          </a:p>
        </p:txBody>
      </p:sp>
      <p:sp>
        <p:nvSpPr>
          <p:cNvPr id="7" name="Tijdelijke aanduiding voor voettekst 27">
            <a:extLst>
              <a:ext uri="{FF2B5EF4-FFF2-40B4-BE49-F238E27FC236}">
                <a16:creationId xmlns:a16="http://schemas.microsoft.com/office/drawing/2014/main" id="{3E0C88C2-EDC0-44E4-BA16-87EFA228E3E4}"/>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2310715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E0598-C222-4889-8E00-3BC9F3863867}"/>
              </a:ext>
            </a:extLst>
          </p:cNvPr>
          <p:cNvSpPr>
            <a:spLocks noGrp="1"/>
          </p:cNvSpPr>
          <p:nvPr>
            <p:ph type="title"/>
          </p:nvPr>
        </p:nvSpPr>
        <p:spPr/>
        <p:txBody>
          <a:bodyPr/>
          <a:lstStyle/>
          <a:p>
            <a:r>
              <a:rPr lang="nl-NL" dirty="0"/>
              <a:t>4. Uitoefenen van toezicht</a:t>
            </a:r>
          </a:p>
        </p:txBody>
      </p:sp>
      <p:sp>
        <p:nvSpPr>
          <p:cNvPr id="3" name="Tijdelijke aanduiding voor inhoud 2">
            <a:extLst>
              <a:ext uri="{FF2B5EF4-FFF2-40B4-BE49-F238E27FC236}">
                <a16:creationId xmlns:a16="http://schemas.microsoft.com/office/drawing/2014/main" id="{EE8E12D5-174A-479F-8D09-B130DCF9F184}"/>
              </a:ext>
            </a:extLst>
          </p:cNvPr>
          <p:cNvSpPr>
            <a:spLocks noGrp="1"/>
          </p:cNvSpPr>
          <p:nvPr>
            <p:ph idx="1"/>
          </p:nvPr>
        </p:nvSpPr>
        <p:spPr/>
        <p:txBody>
          <a:bodyPr/>
          <a:lstStyle/>
          <a:p>
            <a:pPr marL="457291" indent="-457291">
              <a:buFont typeface="+mj-lt"/>
              <a:buAutoNum type="arabicPeriod"/>
            </a:pPr>
            <a:r>
              <a:rPr lang="nl-NL" dirty="0"/>
              <a:t>Cameramonitoring</a:t>
            </a:r>
          </a:p>
          <a:p>
            <a:pPr marL="457291" indent="-457291">
              <a:buFont typeface="+mj-lt"/>
              <a:buAutoNum type="arabicPeriod"/>
            </a:pPr>
            <a:r>
              <a:rPr lang="nl-NL" dirty="0"/>
              <a:t>Andere elektronische middelen</a:t>
            </a:r>
          </a:p>
          <a:p>
            <a:endParaRPr lang="nl-NL" dirty="0"/>
          </a:p>
        </p:txBody>
      </p:sp>
      <p:sp>
        <p:nvSpPr>
          <p:cNvPr id="5" name="Tijdelijke aanduiding voor dianummer 4">
            <a:extLst>
              <a:ext uri="{FF2B5EF4-FFF2-40B4-BE49-F238E27FC236}">
                <a16:creationId xmlns:a16="http://schemas.microsoft.com/office/drawing/2014/main" id="{9350CF45-2B47-4429-8A79-23B9C1143C87}"/>
              </a:ext>
            </a:extLst>
          </p:cNvPr>
          <p:cNvSpPr>
            <a:spLocks noGrp="1"/>
          </p:cNvSpPr>
          <p:nvPr>
            <p:ph type="sldNum" sz="quarter" idx="4"/>
          </p:nvPr>
        </p:nvSpPr>
        <p:spPr/>
        <p:txBody>
          <a:bodyPr/>
          <a:lstStyle/>
          <a:p>
            <a:fld id="{5074DD8C-847B-4205-B302-DBB7AC446D4E}" type="slidenum">
              <a:rPr lang="nl-NL" smtClean="0"/>
              <a:pPr/>
              <a:t>18</a:t>
            </a:fld>
            <a:endParaRPr lang="nl-NL" dirty="0"/>
          </a:p>
        </p:txBody>
      </p:sp>
      <p:sp>
        <p:nvSpPr>
          <p:cNvPr id="7" name="Tekstvak 6">
            <a:extLst>
              <a:ext uri="{FF2B5EF4-FFF2-40B4-BE49-F238E27FC236}">
                <a16:creationId xmlns:a16="http://schemas.microsoft.com/office/drawing/2014/main" id="{3C7FC351-51DB-4569-B7D8-F4050349DC6E}"/>
              </a:ext>
            </a:extLst>
          </p:cNvPr>
          <p:cNvSpPr txBox="1"/>
          <p:nvPr/>
        </p:nvSpPr>
        <p:spPr>
          <a:xfrm>
            <a:off x="10055646" y="5157986"/>
            <a:ext cx="2340333" cy="646331"/>
          </a:xfrm>
          <a:prstGeom prst="rect">
            <a:avLst/>
          </a:prstGeom>
          <a:noFill/>
          <a:ln>
            <a:noFill/>
            <a:prstDash val="sysDash"/>
          </a:ln>
        </p:spPr>
        <p:txBody>
          <a:bodyPr wrap="square" rtlCol="0">
            <a:spAutoFit/>
          </a:bodyPr>
          <a:lstStyle>
            <a:defPPr>
              <a:defRPr lang="nl-NL"/>
            </a:defPPr>
            <a:lvl1pPr marL="0" algn="l" defTabSz="1088502" rtl="0" eaLnBrk="1" latinLnBrk="0" hangingPunct="1">
              <a:defRPr sz="2143" kern="1200">
                <a:solidFill>
                  <a:schemeClr val="tx1"/>
                </a:solidFill>
                <a:latin typeface="+mn-lt"/>
                <a:ea typeface="+mn-ea"/>
                <a:cs typeface="+mn-cs"/>
              </a:defRPr>
            </a:lvl1pPr>
            <a:lvl2pPr marL="544251" algn="l" defTabSz="1088502" rtl="0" eaLnBrk="1" latinLnBrk="0" hangingPunct="1">
              <a:defRPr sz="2143" kern="1200">
                <a:solidFill>
                  <a:schemeClr val="tx1"/>
                </a:solidFill>
                <a:latin typeface="+mn-lt"/>
                <a:ea typeface="+mn-ea"/>
                <a:cs typeface="+mn-cs"/>
              </a:defRPr>
            </a:lvl2pPr>
            <a:lvl3pPr marL="1088502" algn="l" defTabSz="1088502" rtl="0" eaLnBrk="1" latinLnBrk="0" hangingPunct="1">
              <a:defRPr sz="2143" kern="1200">
                <a:solidFill>
                  <a:schemeClr val="tx1"/>
                </a:solidFill>
                <a:latin typeface="+mn-lt"/>
                <a:ea typeface="+mn-ea"/>
                <a:cs typeface="+mn-cs"/>
              </a:defRPr>
            </a:lvl3pPr>
            <a:lvl4pPr marL="1632753" algn="l" defTabSz="1088502" rtl="0" eaLnBrk="1" latinLnBrk="0" hangingPunct="1">
              <a:defRPr sz="2143" kern="1200">
                <a:solidFill>
                  <a:schemeClr val="tx1"/>
                </a:solidFill>
                <a:latin typeface="+mn-lt"/>
                <a:ea typeface="+mn-ea"/>
                <a:cs typeface="+mn-cs"/>
              </a:defRPr>
            </a:lvl4pPr>
            <a:lvl5pPr marL="2177004" algn="l" defTabSz="1088502" rtl="0" eaLnBrk="1" latinLnBrk="0" hangingPunct="1">
              <a:defRPr sz="2143" kern="1200">
                <a:solidFill>
                  <a:schemeClr val="tx1"/>
                </a:solidFill>
                <a:latin typeface="+mn-lt"/>
                <a:ea typeface="+mn-ea"/>
                <a:cs typeface="+mn-cs"/>
              </a:defRPr>
            </a:lvl5pPr>
            <a:lvl6pPr marL="2721254" algn="l" defTabSz="1088502" rtl="0" eaLnBrk="1" latinLnBrk="0" hangingPunct="1">
              <a:defRPr sz="2143" kern="1200">
                <a:solidFill>
                  <a:schemeClr val="tx1"/>
                </a:solidFill>
                <a:latin typeface="+mn-lt"/>
                <a:ea typeface="+mn-ea"/>
                <a:cs typeface="+mn-cs"/>
              </a:defRPr>
            </a:lvl6pPr>
            <a:lvl7pPr marL="3265505" algn="l" defTabSz="1088502" rtl="0" eaLnBrk="1" latinLnBrk="0" hangingPunct="1">
              <a:defRPr sz="2143" kern="1200">
                <a:solidFill>
                  <a:schemeClr val="tx1"/>
                </a:solidFill>
                <a:latin typeface="+mn-lt"/>
                <a:ea typeface="+mn-ea"/>
                <a:cs typeface="+mn-cs"/>
              </a:defRPr>
            </a:lvl7pPr>
            <a:lvl8pPr marL="3809756" algn="l" defTabSz="1088502" rtl="0" eaLnBrk="1" latinLnBrk="0" hangingPunct="1">
              <a:defRPr sz="2143" kern="1200">
                <a:solidFill>
                  <a:schemeClr val="tx1"/>
                </a:solidFill>
                <a:latin typeface="+mn-lt"/>
                <a:ea typeface="+mn-ea"/>
                <a:cs typeface="+mn-cs"/>
              </a:defRPr>
            </a:lvl8pPr>
            <a:lvl9pPr marL="4354007" algn="l" defTabSz="1088502" rtl="0" eaLnBrk="1" latinLnBrk="0" hangingPunct="1">
              <a:defRPr sz="2143" kern="1200">
                <a:solidFill>
                  <a:schemeClr val="tx1"/>
                </a:solidFill>
                <a:latin typeface="+mn-lt"/>
                <a:ea typeface="+mn-ea"/>
                <a:cs typeface="+mn-cs"/>
              </a:defRPr>
            </a:lvl9pPr>
          </a:lstStyle>
          <a:p>
            <a:r>
              <a:rPr lang="nl-NL" sz="1200" b="1" dirty="0" err="1">
                <a:solidFill>
                  <a:schemeClr val="accent5">
                    <a:lumMod val="75000"/>
                  </a:schemeClr>
                </a:solidFill>
              </a:rPr>
              <a:t>Wvggz</a:t>
            </a:r>
            <a:r>
              <a:rPr lang="nl-NL" sz="1200" b="1" dirty="0">
                <a:solidFill>
                  <a:schemeClr val="accent5">
                    <a:lumMod val="75000"/>
                  </a:schemeClr>
                </a:solidFill>
              </a:rPr>
              <a:t> art 3:2 lid 2 sub d</a:t>
            </a:r>
            <a:r>
              <a:rPr lang="nl-NL" sz="1200" dirty="0">
                <a:solidFill>
                  <a:schemeClr val="accent5">
                    <a:lumMod val="75000"/>
                  </a:schemeClr>
                </a:solidFill>
              </a:rPr>
              <a:t>.</a:t>
            </a:r>
          </a:p>
          <a:p>
            <a:r>
              <a:rPr lang="nl-NL" sz="1200" dirty="0">
                <a:solidFill>
                  <a:srgbClr val="276E81"/>
                </a:solidFill>
              </a:rPr>
              <a:t>Uitoefenen van toezicht op betrokkene</a:t>
            </a:r>
          </a:p>
        </p:txBody>
      </p:sp>
      <p:sp>
        <p:nvSpPr>
          <p:cNvPr id="6" name="Tijdelijke aanduiding voor voettekst 27">
            <a:extLst>
              <a:ext uri="{FF2B5EF4-FFF2-40B4-BE49-F238E27FC236}">
                <a16:creationId xmlns:a16="http://schemas.microsoft.com/office/drawing/2014/main" id="{D4237137-B196-4453-80C8-9A5B230A688C}"/>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153503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8A250-DD77-47F6-83D6-4F1AECCAA443}"/>
              </a:ext>
            </a:extLst>
          </p:cNvPr>
          <p:cNvSpPr>
            <a:spLocks noGrp="1"/>
          </p:cNvSpPr>
          <p:nvPr>
            <p:ph type="title"/>
          </p:nvPr>
        </p:nvSpPr>
        <p:spPr/>
        <p:txBody>
          <a:bodyPr/>
          <a:lstStyle/>
          <a:p>
            <a:r>
              <a:rPr lang="nl-NL" dirty="0"/>
              <a:t>5. Onderzoek aan kleding of lichaam</a:t>
            </a:r>
          </a:p>
        </p:txBody>
      </p:sp>
      <p:sp>
        <p:nvSpPr>
          <p:cNvPr id="3" name="Tijdelijke aanduiding voor inhoud 2">
            <a:extLst>
              <a:ext uri="{FF2B5EF4-FFF2-40B4-BE49-F238E27FC236}">
                <a16:creationId xmlns:a16="http://schemas.microsoft.com/office/drawing/2014/main" id="{3965325F-5F72-4761-8443-D74DD89D1CAC}"/>
              </a:ext>
            </a:extLst>
          </p:cNvPr>
          <p:cNvSpPr>
            <a:spLocks noGrp="1"/>
          </p:cNvSpPr>
          <p:nvPr>
            <p:ph idx="1"/>
          </p:nvPr>
        </p:nvSpPr>
        <p:spPr>
          <a:xfrm>
            <a:off x="540000" y="1845618"/>
            <a:ext cx="8435526" cy="4281965"/>
          </a:xfrm>
        </p:spPr>
        <p:txBody>
          <a:bodyPr/>
          <a:lstStyle/>
          <a:p>
            <a:r>
              <a:rPr lang="nl-NL" dirty="0"/>
              <a:t>Uitwendig schouwen en onderzoeken</a:t>
            </a:r>
          </a:p>
          <a:p>
            <a:endParaRPr lang="nl-NL" dirty="0"/>
          </a:p>
          <a:p>
            <a:endParaRPr lang="nl-NL" dirty="0"/>
          </a:p>
          <a:p>
            <a:r>
              <a:rPr lang="nl-NL" dirty="0">
                <a:solidFill>
                  <a:schemeClr val="accent1">
                    <a:lumMod val="50000"/>
                  </a:schemeClr>
                </a:solidFill>
              </a:rPr>
              <a:t>Collectieve afspraken kunnen in huisregels staan</a:t>
            </a:r>
          </a:p>
          <a:p>
            <a:r>
              <a:rPr lang="nl-NL" dirty="0">
                <a:solidFill>
                  <a:schemeClr val="accent1">
                    <a:lumMod val="50000"/>
                  </a:schemeClr>
                </a:solidFill>
              </a:rPr>
              <a:t>Bij verplichte zorg betreft het altijd het individu</a:t>
            </a:r>
          </a:p>
          <a:p>
            <a:endParaRPr lang="nl-NL" dirty="0"/>
          </a:p>
        </p:txBody>
      </p:sp>
      <p:sp>
        <p:nvSpPr>
          <p:cNvPr id="5" name="Tijdelijke aanduiding voor dianummer 4">
            <a:extLst>
              <a:ext uri="{FF2B5EF4-FFF2-40B4-BE49-F238E27FC236}">
                <a16:creationId xmlns:a16="http://schemas.microsoft.com/office/drawing/2014/main" id="{8E402D10-FE53-4B4A-919E-31BC0504EDCF}"/>
              </a:ext>
            </a:extLst>
          </p:cNvPr>
          <p:cNvSpPr>
            <a:spLocks noGrp="1"/>
          </p:cNvSpPr>
          <p:nvPr>
            <p:ph type="sldNum" sz="quarter" idx="4"/>
          </p:nvPr>
        </p:nvSpPr>
        <p:spPr/>
        <p:txBody>
          <a:bodyPr/>
          <a:lstStyle/>
          <a:p>
            <a:fld id="{5074DD8C-847B-4205-B302-DBB7AC446D4E}" type="slidenum">
              <a:rPr lang="nl-NL" smtClean="0"/>
              <a:pPr/>
              <a:t>19</a:t>
            </a:fld>
            <a:endParaRPr lang="nl-NL" dirty="0"/>
          </a:p>
        </p:txBody>
      </p:sp>
      <p:sp>
        <p:nvSpPr>
          <p:cNvPr id="7" name="Tekstvak 6">
            <a:extLst>
              <a:ext uri="{FF2B5EF4-FFF2-40B4-BE49-F238E27FC236}">
                <a16:creationId xmlns:a16="http://schemas.microsoft.com/office/drawing/2014/main" id="{78D03317-284C-40AD-B09D-0BF2EB928717}"/>
              </a:ext>
            </a:extLst>
          </p:cNvPr>
          <p:cNvSpPr txBox="1"/>
          <p:nvPr/>
        </p:nvSpPr>
        <p:spPr>
          <a:xfrm>
            <a:off x="9623598" y="5518026"/>
            <a:ext cx="2484349" cy="461772"/>
          </a:xfrm>
          <a:prstGeom prst="rect">
            <a:avLst/>
          </a:prstGeom>
          <a:noFill/>
          <a:ln>
            <a:noFill/>
            <a:prstDash val="sysDash"/>
          </a:ln>
        </p:spPr>
        <p:txBody>
          <a:bodyPr wrap="square" rtlCol="0">
            <a:spAutoFit/>
          </a:bodyPr>
          <a:lstStyle>
            <a:defPPr>
              <a:defRPr lang="nl-NL"/>
            </a:defPPr>
            <a:lvl1pPr marL="0" algn="l" defTabSz="1088502" rtl="0" eaLnBrk="1" latinLnBrk="0" hangingPunct="1">
              <a:defRPr sz="2143" kern="1200">
                <a:solidFill>
                  <a:schemeClr val="tx1"/>
                </a:solidFill>
                <a:latin typeface="+mn-lt"/>
                <a:ea typeface="+mn-ea"/>
                <a:cs typeface="+mn-cs"/>
              </a:defRPr>
            </a:lvl1pPr>
            <a:lvl2pPr marL="544251" algn="l" defTabSz="1088502" rtl="0" eaLnBrk="1" latinLnBrk="0" hangingPunct="1">
              <a:defRPr sz="2143" kern="1200">
                <a:solidFill>
                  <a:schemeClr val="tx1"/>
                </a:solidFill>
                <a:latin typeface="+mn-lt"/>
                <a:ea typeface="+mn-ea"/>
                <a:cs typeface="+mn-cs"/>
              </a:defRPr>
            </a:lvl2pPr>
            <a:lvl3pPr marL="1088502" algn="l" defTabSz="1088502" rtl="0" eaLnBrk="1" latinLnBrk="0" hangingPunct="1">
              <a:defRPr sz="2143" kern="1200">
                <a:solidFill>
                  <a:schemeClr val="tx1"/>
                </a:solidFill>
                <a:latin typeface="+mn-lt"/>
                <a:ea typeface="+mn-ea"/>
                <a:cs typeface="+mn-cs"/>
              </a:defRPr>
            </a:lvl3pPr>
            <a:lvl4pPr marL="1632753" algn="l" defTabSz="1088502" rtl="0" eaLnBrk="1" latinLnBrk="0" hangingPunct="1">
              <a:defRPr sz="2143" kern="1200">
                <a:solidFill>
                  <a:schemeClr val="tx1"/>
                </a:solidFill>
                <a:latin typeface="+mn-lt"/>
                <a:ea typeface="+mn-ea"/>
                <a:cs typeface="+mn-cs"/>
              </a:defRPr>
            </a:lvl4pPr>
            <a:lvl5pPr marL="2177004" algn="l" defTabSz="1088502" rtl="0" eaLnBrk="1" latinLnBrk="0" hangingPunct="1">
              <a:defRPr sz="2143" kern="1200">
                <a:solidFill>
                  <a:schemeClr val="tx1"/>
                </a:solidFill>
                <a:latin typeface="+mn-lt"/>
                <a:ea typeface="+mn-ea"/>
                <a:cs typeface="+mn-cs"/>
              </a:defRPr>
            </a:lvl5pPr>
            <a:lvl6pPr marL="2721254" algn="l" defTabSz="1088502" rtl="0" eaLnBrk="1" latinLnBrk="0" hangingPunct="1">
              <a:defRPr sz="2143" kern="1200">
                <a:solidFill>
                  <a:schemeClr val="tx1"/>
                </a:solidFill>
                <a:latin typeface="+mn-lt"/>
                <a:ea typeface="+mn-ea"/>
                <a:cs typeface="+mn-cs"/>
              </a:defRPr>
            </a:lvl6pPr>
            <a:lvl7pPr marL="3265505" algn="l" defTabSz="1088502" rtl="0" eaLnBrk="1" latinLnBrk="0" hangingPunct="1">
              <a:defRPr sz="2143" kern="1200">
                <a:solidFill>
                  <a:schemeClr val="tx1"/>
                </a:solidFill>
                <a:latin typeface="+mn-lt"/>
                <a:ea typeface="+mn-ea"/>
                <a:cs typeface="+mn-cs"/>
              </a:defRPr>
            </a:lvl7pPr>
            <a:lvl8pPr marL="3809756" algn="l" defTabSz="1088502" rtl="0" eaLnBrk="1" latinLnBrk="0" hangingPunct="1">
              <a:defRPr sz="2143" kern="1200">
                <a:solidFill>
                  <a:schemeClr val="tx1"/>
                </a:solidFill>
                <a:latin typeface="+mn-lt"/>
                <a:ea typeface="+mn-ea"/>
                <a:cs typeface="+mn-cs"/>
              </a:defRPr>
            </a:lvl8pPr>
            <a:lvl9pPr marL="4354007" algn="l" defTabSz="1088502" rtl="0" eaLnBrk="1" latinLnBrk="0" hangingPunct="1">
              <a:defRPr sz="2143" kern="1200">
                <a:solidFill>
                  <a:schemeClr val="tx1"/>
                </a:solidFill>
                <a:latin typeface="+mn-lt"/>
                <a:ea typeface="+mn-ea"/>
                <a:cs typeface="+mn-cs"/>
              </a:defRPr>
            </a:lvl9pPr>
          </a:lstStyle>
          <a:p>
            <a:r>
              <a:rPr lang="nl-NL" sz="1200" b="1" dirty="0" err="1">
                <a:solidFill>
                  <a:schemeClr val="accent5">
                    <a:lumMod val="75000"/>
                  </a:schemeClr>
                </a:solidFill>
              </a:rPr>
              <a:t>Wvggz</a:t>
            </a:r>
            <a:r>
              <a:rPr lang="nl-NL" sz="1200" b="1" dirty="0">
                <a:solidFill>
                  <a:schemeClr val="accent5">
                    <a:lumMod val="75000"/>
                  </a:schemeClr>
                </a:solidFill>
              </a:rPr>
              <a:t> art 3:2 lid 2 sub e</a:t>
            </a:r>
            <a:r>
              <a:rPr lang="nl-NL" sz="1200" dirty="0">
                <a:solidFill>
                  <a:schemeClr val="accent5">
                    <a:lumMod val="75000"/>
                  </a:schemeClr>
                </a:solidFill>
              </a:rPr>
              <a:t>.</a:t>
            </a:r>
          </a:p>
          <a:p>
            <a:r>
              <a:rPr lang="nl-NL" sz="1200" dirty="0">
                <a:solidFill>
                  <a:srgbClr val="276E81"/>
                </a:solidFill>
              </a:rPr>
              <a:t>Onderzoek aan kleding of lichaam</a:t>
            </a:r>
          </a:p>
        </p:txBody>
      </p:sp>
      <p:sp>
        <p:nvSpPr>
          <p:cNvPr id="6" name="Tijdelijke aanduiding voor voettekst 27">
            <a:extLst>
              <a:ext uri="{FF2B5EF4-FFF2-40B4-BE49-F238E27FC236}">
                <a16:creationId xmlns:a16="http://schemas.microsoft.com/office/drawing/2014/main" id="{56F46A14-8258-4D30-9DB0-93777AF7EBE8}"/>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6082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9"/>
          </p:nvPr>
        </p:nvSpPr>
        <p:spPr/>
        <p:txBody>
          <a:bodyPr/>
          <a:lstStyle/>
          <a:p>
            <a:endParaRPr lang="nl-NL"/>
          </a:p>
        </p:txBody>
      </p:sp>
      <p:sp>
        <p:nvSpPr>
          <p:cNvPr id="3" name="Titel 2"/>
          <p:cNvSpPr>
            <a:spLocks noGrp="1"/>
          </p:cNvSpPr>
          <p:nvPr>
            <p:ph type="title"/>
          </p:nvPr>
        </p:nvSpPr>
        <p:spPr>
          <a:xfrm>
            <a:off x="694606" y="1197546"/>
            <a:ext cx="8327206" cy="4135738"/>
          </a:xfrm>
        </p:spPr>
        <p:txBody>
          <a:bodyPr>
            <a:normAutofit fontScale="90000"/>
          </a:bodyPr>
          <a:lstStyle/>
          <a:p>
            <a:r>
              <a:rPr lang="nl-NL" dirty="0"/>
              <a:t>Inhoud presentatie</a:t>
            </a:r>
            <a:br>
              <a:rPr lang="nl-NL" dirty="0"/>
            </a:br>
            <a:r>
              <a:rPr lang="nl-NL" sz="3200" dirty="0"/>
              <a:t>- Wat is verplichte zorg?</a:t>
            </a:r>
            <a:br>
              <a:rPr lang="nl-NL" sz="3200" dirty="0"/>
            </a:br>
            <a:r>
              <a:rPr lang="nl-NL" sz="3200" dirty="0"/>
              <a:t>- Vormen van verplichte zorg</a:t>
            </a:r>
            <a:br>
              <a:rPr lang="nl-NL" sz="3200" dirty="0"/>
            </a:br>
            <a:r>
              <a:rPr lang="nl-NL" sz="3200" dirty="0"/>
              <a:t>- </a:t>
            </a:r>
            <a:r>
              <a:rPr lang="nl-NL" sz="3200" b="1" dirty="0"/>
              <a:t>Registratie van toegepaste verplichte zorg</a:t>
            </a:r>
            <a:br>
              <a:rPr lang="nl-NL" sz="3200" dirty="0"/>
            </a:br>
            <a:r>
              <a:rPr lang="nl-NL" sz="3200" dirty="0"/>
              <a:t>- Verantwoording aan IGJ</a:t>
            </a:r>
            <a:br>
              <a:rPr lang="nl-NL" sz="3200" dirty="0"/>
            </a:br>
            <a:r>
              <a:rPr lang="nl-NL" sz="3200" dirty="0"/>
              <a:t>- Waar vind ik meer informatie?</a:t>
            </a:r>
          </a:p>
        </p:txBody>
      </p:sp>
      <p:sp>
        <p:nvSpPr>
          <p:cNvPr id="6" name="Tijdelijke aanduiding voor voettekst 5"/>
          <p:cNvSpPr>
            <a:spLocks noGrp="1"/>
          </p:cNvSpPr>
          <p:nvPr>
            <p:ph type="ftr" sz="quarter" idx="11"/>
          </p:nvPr>
        </p:nvSpPr>
        <p:spPr/>
        <p:txBody>
          <a:bodyPr/>
          <a:lstStyle/>
          <a:p>
            <a:r>
              <a:rPr lang="nl-NL"/>
              <a:t>Instructiepresentatie registratie toegepaste verplichte zorg</a:t>
            </a:r>
            <a:endParaRPr lang="nl-NL" dirty="0"/>
          </a:p>
        </p:txBody>
      </p:sp>
      <p:sp>
        <p:nvSpPr>
          <p:cNvPr id="7" name="Tijdelijke aanduiding voor dianummer 6"/>
          <p:cNvSpPr>
            <a:spLocks noGrp="1"/>
          </p:cNvSpPr>
          <p:nvPr>
            <p:ph type="sldNum" sz="quarter" idx="12"/>
          </p:nvPr>
        </p:nvSpPr>
        <p:spPr/>
        <p:txBody>
          <a:bodyPr/>
          <a:lstStyle/>
          <a:p>
            <a:fld id="{5074DD8C-847B-4205-B302-DBB7AC446D4E}" type="slidenum">
              <a:rPr lang="nl-NL" smtClean="0"/>
              <a:pPr/>
              <a:t>2</a:t>
            </a:fld>
            <a:endParaRPr lang="nl-NL" dirty="0"/>
          </a:p>
        </p:txBody>
      </p:sp>
    </p:spTree>
    <p:extLst>
      <p:ext uri="{BB962C8B-B14F-4D97-AF65-F5344CB8AC3E}">
        <p14:creationId xmlns:p14="http://schemas.microsoft.com/office/powerpoint/2010/main" val="3068125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9BE2EB-DF34-4B67-8BFA-8B2DFB2AFF4B}"/>
              </a:ext>
            </a:extLst>
          </p:cNvPr>
          <p:cNvSpPr>
            <a:spLocks noGrp="1"/>
          </p:cNvSpPr>
          <p:nvPr>
            <p:ph type="title"/>
          </p:nvPr>
        </p:nvSpPr>
        <p:spPr/>
        <p:txBody>
          <a:bodyPr/>
          <a:lstStyle/>
          <a:p>
            <a:r>
              <a:rPr lang="nl-NL" dirty="0"/>
              <a:t>6. Onderzoek woon/verblijfruimte</a:t>
            </a:r>
          </a:p>
        </p:txBody>
      </p:sp>
      <p:sp>
        <p:nvSpPr>
          <p:cNvPr id="3" name="Tijdelijke aanduiding voor inhoud 2">
            <a:extLst>
              <a:ext uri="{FF2B5EF4-FFF2-40B4-BE49-F238E27FC236}">
                <a16:creationId xmlns:a16="http://schemas.microsoft.com/office/drawing/2014/main" id="{CFB18FE9-5284-4A95-96EE-70F9AA1A0D34}"/>
              </a:ext>
            </a:extLst>
          </p:cNvPr>
          <p:cNvSpPr>
            <a:spLocks noGrp="1"/>
          </p:cNvSpPr>
          <p:nvPr>
            <p:ph idx="1"/>
          </p:nvPr>
        </p:nvSpPr>
        <p:spPr/>
        <p:txBody>
          <a:bodyPr/>
          <a:lstStyle/>
          <a:p>
            <a:r>
              <a:rPr lang="nl-NL" dirty="0"/>
              <a:t>Op gedrag beïnvloedende middelen</a:t>
            </a:r>
          </a:p>
          <a:p>
            <a:r>
              <a:rPr lang="nl-NL" dirty="0"/>
              <a:t>Op gevaarlijke voorwerpen</a:t>
            </a:r>
          </a:p>
          <a:p>
            <a:endParaRPr lang="nl-NL" dirty="0"/>
          </a:p>
          <a:p>
            <a:endParaRPr lang="nl-NL" dirty="0"/>
          </a:p>
          <a:p>
            <a:pPr marL="0" indent="0">
              <a:buNone/>
            </a:pPr>
            <a:r>
              <a:rPr lang="nl-NL" dirty="0">
                <a:solidFill>
                  <a:schemeClr val="accent1">
                    <a:lumMod val="50000"/>
                  </a:schemeClr>
                </a:solidFill>
              </a:rPr>
              <a:t>Alleen registreren als het door een ggz medewerker wordt uitgevoerd</a:t>
            </a:r>
          </a:p>
        </p:txBody>
      </p:sp>
      <p:sp>
        <p:nvSpPr>
          <p:cNvPr id="5" name="Tijdelijke aanduiding voor dianummer 4">
            <a:extLst>
              <a:ext uri="{FF2B5EF4-FFF2-40B4-BE49-F238E27FC236}">
                <a16:creationId xmlns:a16="http://schemas.microsoft.com/office/drawing/2014/main" id="{B70C244A-844B-4A50-9B3A-52463A0FD8B6}"/>
              </a:ext>
            </a:extLst>
          </p:cNvPr>
          <p:cNvSpPr>
            <a:spLocks noGrp="1"/>
          </p:cNvSpPr>
          <p:nvPr>
            <p:ph type="sldNum" sz="quarter" idx="4"/>
          </p:nvPr>
        </p:nvSpPr>
        <p:spPr/>
        <p:txBody>
          <a:bodyPr/>
          <a:lstStyle/>
          <a:p>
            <a:fld id="{5074DD8C-847B-4205-B302-DBB7AC446D4E}" type="slidenum">
              <a:rPr lang="nl-NL" smtClean="0"/>
              <a:pPr/>
              <a:t>20</a:t>
            </a:fld>
            <a:endParaRPr lang="nl-NL" dirty="0"/>
          </a:p>
        </p:txBody>
      </p:sp>
      <p:sp>
        <p:nvSpPr>
          <p:cNvPr id="7" name="Tekstvak 6">
            <a:extLst>
              <a:ext uri="{FF2B5EF4-FFF2-40B4-BE49-F238E27FC236}">
                <a16:creationId xmlns:a16="http://schemas.microsoft.com/office/drawing/2014/main" id="{C9D8A90C-4D5F-4A00-BBB4-CD5DF5C31203}"/>
              </a:ext>
            </a:extLst>
          </p:cNvPr>
          <p:cNvSpPr txBox="1"/>
          <p:nvPr/>
        </p:nvSpPr>
        <p:spPr>
          <a:xfrm>
            <a:off x="9479582" y="5229994"/>
            <a:ext cx="2499928" cy="830997"/>
          </a:xfrm>
          <a:prstGeom prst="rect">
            <a:avLst/>
          </a:prstGeom>
          <a:noFill/>
          <a:ln>
            <a:noFill/>
            <a:prstDash val="sysDash"/>
          </a:ln>
        </p:spPr>
        <p:txBody>
          <a:bodyPr wrap="square" rtlCol="0">
            <a:spAutoFit/>
          </a:bodyPr>
          <a:lstStyle>
            <a:defPPr>
              <a:defRPr lang="nl-NL"/>
            </a:defPPr>
            <a:lvl1pPr marL="0" algn="l" defTabSz="1088502" rtl="0" eaLnBrk="1" latinLnBrk="0" hangingPunct="1">
              <a:defRPr sz="2143" kern="1200">
                <a:solidFill>
                  <a:schemeClr val="tx1"/>
                </a:solidFill>
                <a:latin typeface="+mn-lt"/>
                <a:ea typeface="+mn-ea"/>
                <a:cs typeface="+mn-cs"/>
              </a:defRPr>
            </a:lvl1pPr>
            <a:lvl2pPr marL="544251" algn="l" defTabSz="1088502" rtl="0" eaLnBrk="1" latinLnBrk="0" hangingPunct="1">
              <a:defRPr sz="2143" kern="1200">
                <a:solidFill>
                  <a:schemeClr val="tx1"/>
                </a:solidFill>
                <a:latin typeface="+mn-lt"/>
                <a:ea typeface="+mn-ea"/>
                <a:cs typeface="+mn-cs"/>
              </a:defRPr>
            </a:lvl2pPr>
            <a:lvl3pPr marL="1088502" algn="l" defTabSz="1088502" rtl="0" eaLnBrk="1" latinLnBrk="0" hangingPunct="1">
              <a:defRPr sz="2143" kern="1200">
                <a:solidFill>
                  <a:schemeClr val="tx1"/>
                </a:solidFill>
                <a:latin typeface="+mn-lt"/>
                <a:ea typeface="+mn-ea"/>
                <a:cs typeface="+mn-cs"/>
              </a:defRPr>
            </a:lvl3pPr>
            <a:lvl4pPr marL="1632753" algn="l" defTabSz="1088502" rtl="0" eaLnBrk="1" latinLnBrk="0" hangingPunct="1">
              <a:defRPr sz="2143" kern="1200">
                <a:solidFill>
                  <a:schemeClr val="tx1"/>
                </a:solidFill>
                <a:latin typeface="+mn-lt"/>
                <a:ea typeface="+mn-ea"/>
                <a:cs typeface="+mn-cs"/>
              </a:defRPr>
            </a:lvl4pPr>
            <a:lvl5pPr marL="2177004" algn="l" defTabSz="1088502" rtl="0" eaLnBrk="1" latinLnBrk="0" hangingPunct="1">
              <a:defRPr sz="2143" kern="1200">
                <a:solidFill>
                  <a:schemeClr val="tx1"/>
                </a:solidFill>
                <a:latin typeface="+mn-lt"/>
                <a:ea typeface="+mn-ea"/>
                <a:cs typeface="+mn-cs"/>
              </a:defRPr>
            </a:lvl5pPr>
            <a:lvl6pPr marL="2721254" algn="l" defTabSz="1088502" rtl="0" eaLnBrk="1" latinLnBrk="0" hangingPunct="1">
              <a:defRPr sz="2143" kern="1200">
                <a:solidFill>
                  <a:schemeClr val="tx1"/>
                </a:solidFill>
                <a:latin typeface="+mn-lt"/>
                <a:ea typeface="+mn-ea"/>
                <a:cs typeface="+mn-cs"/>
              </a:defRPr>
            </a:lvl6pPr>
            <a:lvl7pPr marL="3265505" algn="l" defTabSz="1088502" rtl="0" eaLnBrk="1" latinLnBrk="0" hangingPunct="1">
              <a:defRPr sz="2143" kern="1200">
                <a:solidFill>
                  <a:schemeClr val="tx1"/>
                </a:solidFill>
                <a:latin typeface="+mn-lt"/>
                <a:ea typeface="+mn-ea"/>
                <a:cs typeface="+mn-cs"/>
              </a:defRPr>
            </a:lvl7pPr>
            <a:lvl8pPr marL="3809756" algn="l" defTabSz="1088502" rtl="0" eaLnBrk="1" latinLnBrk="0" hangingPunct="1">
              <a:defRPr sz="2143" kern="1200">
                <a:solidFill>
                  <a:schemeClr val="tx1"/>
                </a:solidFill>
                <a:latin typeface="+mn-lt"/>
                <a:ea typeface="+mn-ea"/>
                <a:cs typeface="+mn-cs"/>
              </a:defRPr>
            </a:lvl8pPr>
            <a:lvl9pPr marL="4354007" algn="l" defTabSz="1088502" rtl="0" eaLnBrk="1" latinLnBrk="0" hangingPunct="1">
              <a:defRPr sz="2143" kern="1200">
                <a:solidFill>
                  <a:schemeClr val="tx1"/>
                </a:solidFill>
                <a:latin typeface="+mn-lt"/>
                <a:ea typeface="+mn-ea"/>
                <a:cs typeface="+mn-cs"/>
              </a:defRPr>
            </a:lvl9pPr>
          </a:lstStyle>
          <a:p>
            <a:r>
              <a:rPr lang="nl-NL" sz="1200" b="1" dirty="0" err="1">
                <a:solidFill>
                  <a:schemeClr val="accent5">
                    <a:lumMod val="75000"/>
                  </a:schemeClr>
                </a:solidFill>
              </a:rPr>
              <a:t>Wvggz</a:t>
            </a:r>
            <a:r>
              <a:rPr lang="nl-NL" sz="1200" b="1" dirty="0">
                <a:solidFill>
                  <a:schemeClr val="accent5">
                    <a:lumMod val="75000"/>
                  </a:schemeClr>
                </a:solidFill>
              </a:rPr>
              <a:t> art 3:2 lid 2 sub f</a:t>
            </a:r>
            <a:r>
              <a:rPr lang="nl-NL" sz="1200" dirty="0">
                <a:solidFill>
                  <a:schemeClr val="accent5">
                    <a:lumMod val="75000"/>
                  </a:schemeClr>
                </a:solidFill>
              </a:rPr>
              <a:t>.</a:t>
            </a:r>
          </a:p>
          <a:p>
            <a:r>
              <a:rPr lang="nl-NL" sz="1200" dirty="0">
                <a:solidFill>
                  <a:srgbClr val="276E81"/>
                </a:solidFill>
              </a:rPr>
              <a:t>Onderzoek van woon-/verblijfruimte op gedrag-beïnvloedende middelen en gevaarlijke voorwerpen</a:t>
            </a:r>
          </a:p>
        </p:txBody>
      </p:sp>
      <p:sp>
        <p:nvSpPr>
          <p:cNvPr id="6" name="Tijdelijke aanduiding voor voettekst 27">
            <a:extLst>
              <a:ext uri="{FF2B5EF4-FFF2-40B4-BE49-F238E27FC236}">
                <a16:creationId xmlns:a16="http://schemas.microsoft.com/office/drawing/2014/main" id="{4022349D-D327-453B-8C1C-D53467055FDB}"/>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2906049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2CEC51-E6B1-4404-9181-8AF2B9246AEC}"/>
              </a:ext>
            </a:extLst>
          </p:cNvPr>
          <p:cNvSpPr>
            <a:spLocks noGrp="1"/>
          </p:cNvSpPr>
          <p:nvPr>
            <p:ph type="title"/>
          </p:nvPr>
        </p:nvSpPr>
        <p:spPr/>
        <p:txBody>
          <a:bodyPr>
            <a:normAutofit fontScale="90000"/>
          </a:bodyPr>
          <a:lstStyle/>
          <a:p>
            <a:r>
              <a:rPr lang="nl-NL" dirty="0"/>
              <a:t>7. Controle aanwezigheid gedrag beïnvloedende middelen</a:t>
            </a:r>
          </a:p>
        </p:txBody>
      </p:sp>
      <p:sp>
        <p:nvSpPr>
          <p:cNvPr id="3" name="Tijdelijke aanduiding voor inhoud 2">
            <a:extLst>
              <a:ext uri="{FF2B5EF4-FFF2-40B4-BE49-F238E27FC236}">
                <a16:creationId xmlns:a16="http://schemas.microsoft.com/office/drawing/2014/main" id="{067496C1-232A-42D5-8E13-9997F61F9E73}"/>
              </a:ext>
            </a:extLst>
          </p:cNvPr>
          <p:cNvSpPr>
            <a:spLocks noGrp="1"/>
          </p:cNvSpPr>
          <p:nvPr>
            <p:ph idx="1"/>
          </p:nvPr>
        </p:nvSpPr>
        <p:spPr/>
        <p:txBody>
          <a:bodyPr/>
          <a:lstStyle/>
          <a:p>
            <a:r>
              <a:rPr lang="nl-NL" dirty="0"/>
              <a:t>Urinecontrole</a:t>
            </a:r>
          </a:p>
          <a:p>
            <a:r>
              <a:rPr lang="nl-NL" dirty="0"/>
              <a:t>Ademtest</a:t>
            </a:r>
          </a:p>
          <a:p>
            <a:r>
              <a:rPr lang="nl-NL" dirty="0"/>
              <a:t>……</a:t>
            </a:r>
          </a:p>
          <a:p>
            <a:endParaRPr lang="nl-NL" dirty="0"/>
          </a:p>
        </p:txBody>
      </p:sp>
      <p:sp>
        <p:nvSpPr>
          <p:cNvPr id="5" name="Tijdelijke aanduiding voor dianummer 4">
            <a:extLst>
              <a:ext uri="{FF2B5EF4-FFF2-40B4-BE49-F238E27FC236}">
                <a16:creationId xmlns:a16="http://schemas.microsoft.com/office/drawing/2014/main" id="{E216C217-329D-4218-A2CC-0DEC608110DD}"/>
              </a:ext>
            </a:extLst>
          </p:cNvPr>
          <p:cNvSpPr>
            <a:spLocks noGrp="1"/>
          </p:cNvSpPr>
          <p:nvPr>
            <p:ph type="sldNum" sz="quarter" idx="4"/>
          </p:nvPr>
        </p:nvSpPr>
        <p:spPr/>
        <p:txBody>
          <a:bodyPr/>
          <a:lstStyle/>
          <a:p>
            <a:fld id="{5074DD8C-847B-4205-B302-DBB7AC446D4E}" type="slidenum">
              <a:rPr lang="nl-NL" smtClean="0"/>
              <a:pPr/>
              <a:t>21</a:t>
            </a:fld>
            <a:endParaRPr lang="nl-NL" dirty="0"/>
          </a:p>
        </p:txBody>
      </p:sp>
      <p:sp>
        <p:nvSpPr>
          <p:cNvPr id="7" name="Tekstvak 6">
            <a:extLst>
              <a:ext uri="{FF2B5EF4-FFF2-40B4-BE49-F238E27FC236}">
                <a16:creationId xmlns:a16="http://schemas.microsoft.com/office/drawing/2014/main" id="{98A15ED3-2781-452D-A20B-C54A3FB9EC17}"/>
              </a:ext>
            </a:extLst>
          </p:cNvPr>
          <p:cNvSpPr txBox="1"/>
          <p:nvPr/>
        </p:nvSpPr>
        <p:spPr>
          <a:xfrm>
            <a:off x="9695606" y="5374010"/>
            <a:ext cx="2916397" cy="646331"/>
          </a:xfrm>
          <a:prstGeom prst="rect">
            <a:avLst/>
          </a:prstGeom>
          <a:noFill/>
          <a:ln>
            <a:noFill/>
            <a:prstDash val="sysDash"/>
          </a:ln>
        </p:spPr>
        <p:txBody>
          <a:bodyPr wrap="square" rtlCol="0">
            <a:spAutoFit/>
          </a:bodyPr>
          <a:lstStyle>
            <a:defPPr>
              <a:defRPr lang="nl-NL"/>
            </a:defPPr>
            <a:lvl1pPr marL="0" algn="l" defTabSz="1088502" rtl="0" eaLnBrk="1" latinLnBrk="0" hangingPunct="1">
              <a:defRPr sz="2143" kern="1200">
                <a:solidFill>
                  <a:schemeClr val="tx1"/>
                </a:solidFill>
                <a:latin typeface="+mn-lt"/>
                <a:ea typeface="+mn-ea"/>
                <a:cs typeface="+mn-cs"/>
              </a:defRPr>
            </a:lvl1pPr>
            <a:lvl2pPr marL="544251" algn="l" defTabSz="1088502" rtl="0" eaLnBrk="1" latinLnBrk="0" hangingPunct="1">
              <a:defRPr sz="2143" kern="1200">
                <a:solidFill>
                  <a:schemeClr val="tx1"/>
                </a:solidFill>
                <a:latin typeface="+mn-lt"/>
                <a:ea typeface="+mn-ea"/>
                <a:cs typeface="+mn-cs"/>
              </a:defRPr>
            </a:lvl2pPr>
            <a:lvl3pPr marL="1088502" algn="l" defTabSz="1088502" rtl="0" eaLnBrk="1" latinLnBrk="0" hangingPunct="1">
              <a:defRPr sz="2143" kern="1200">
                <a:solidFill>
                  <a:schemeClr val="tx1"/>
                </a:solidFill>
                <a:latin typeface="+mn-lt"/>
                <a:ea typeface="+mn-ea"/>
                <a:cs typeface="+mn-cs"/>
              </a:defRPr>
            </a:lvl3pPr>
            <a:lvl4pPr marL="1632753" algn="l" defTabSz="1088502" rtl="0" eaLnBrk="1" latinLnBrk="0" hangingPunct="1">
              <a:defRPr sz="2143" kern="1200">
                <a:solidFill>
                  <a:schemeClr val="tx1"/>
                </a:solidFill>
                <a:latin typeface="+mn-lt"/>
                <a:ea typeface="+mn-ea"/>
                <a:cs typeface="+mn-cs"/>
              </a:defRPr>
            </a:lvl4pPr>
            <a:lvl5pPr marL="2177004" algn="l" defTabSz="1088502" rtl="0" eaLnBrk="1" latinLnBrk="0" hangingPunct="1">
              <a:defRPr sz="2143" kern="1200">
                <a:solidFill>
                  <a:schemeClr val="tx1"/>
                </a:solidFill>
                <a:latin typeface="+mn-lt"/>
                <a:ea typeface="+mn-ea"/>
                <a:cs typeface="+mn-cs"/>
              </a:defRPr>
            </a:lvl5pPr>
            <a:lvl6pPr marL="2721254" algn="l" defTabSz="1088502" rtl="0" eaLnBrk="1" latinLnBrk="0" hangingPunct="1">
              <a:defRPr sz="2143" kern="1200">
                <a:solidFill>
                  <a:schemeClr val="tx1"/>
                </a:solidFill>
                <a:latin typeface="+mn-lt"/>
                <a:ea typeface="+mn-ea"/>
                <a:cs typeface="+mn-cs"/>
              </a:defRPr>
            </a:lvl6pPr>
            <a:lvl7pPr marL="3265505" algn="l" defTabSz="1088502" rtl="0" eaLnBrk="1" latinLnBrk="0" hangingPunct="1">
              <a:defRPr sz="2143" kern="1200">
                <a:solidFill>
                  <a:schemeClr val="tx1"/>
                </a:solidFill>
                <a:latin typeface="+mn-lt"/>
                <a:ea typeface="+mn-ea"/>
                <a:cs typeface="+mn-cs"/>
              </a:defRPr>
            </a:lvl7pPr>
            <a:lvl8pPr marL="3809756" algn="l" defTabSz="1088502" rtl="0" eaLnBrk="1" latinLnBrk="0" hangingPunct="1">
              <a:defRPr sz="2143" kern="1200">
                <a:solidFill>
                  <a:schemeClr val="tx1"/>
                </a:solidFill>
                <a:latin typeface="+mn-lt"/>
                <a:ea typeface="+mn-ea"/>
                <a:cs typeface="+mn-cs"/>
              </a:defRPr>
            </a:lvl8pPr>
            <a:lvl9pPr marL="4354007" algn="l" defTabSz="1088502" rtl="0" eaLnBrk="1" latinLnBrk="0" hangingPunct="1">
              <a:defRPr sz="2143" kern="1200">
                <a:solidFill>
                  <a:schemeClr val="tx1"/>
                </a:solidFill>
                <a:latin typeface="+mn-lt"/>
                <a:ea typeface="+mn-ea"/>
                <a:cs typeface="+mn-cs"/>
              </a:defRPr>
            </a:lvl9pPr>
          </a:lstStyle>
          <a:p>
            <a:r>
              <a:rPr lang="nl-NL" sz="1200" b="1" dirty="0" err="1">
                <a:solidFill>
                  <a:schemeClr val="accent5">
                    <a:lumMod val="75000"/>
                  </a:schemeClr>
                </a:solidFill>
              </a:rPr>
              <a:t>Wvggz</a:t>
            </a:r>
            <a:r>
              <a:rPr lang="nl-NL" sz="1200" b="1" dirty="0">
                <a:solidFill>
                  <a:schemeClr val="accent5">
                    <a:lumMod val="75000"/>
                  </a:schemeClr>
                </a:solidFill>
              </a:rPr>
              <a:t> art 3:2 lid 2 sub g</a:t>
            </a:r>
            <a:r>
              <a:rPr lang="nl-NL" sz="1200" dirty="0">
                <a:solidFill>
                  <a:schemeClr val="accent5">
                    <a:lumMod val="75000"/>
                  </a:schemeClr>
                </a:solidFill>
              </a:rPr>
              <a:t>.</a:t>
            </a:r>
          </a:p>
          <a:p>
            <a:r>
              <a:rPr lang="nl-NL" sz="1200" dirty="0">
                <a:solidFill>
                  <a:srgbClr val="276E81"/>
                </a:solidFill>
              </a:rPr>
              <a:t>Controleren op de aanwezigheid van gedrag-beïnvloedende middelen</a:t>
            </a:r>
          </a:p>
        </p:txBody>
      </p:sp>
      <p:sp>
        <p:nvSpPr>
          <p:cNvPr id="6" name="Tijdelijke aanduiding voor voettekst 27">
            <a:extLst>
              <a:ext uri="{FF2B5EF4-FFF2-40B4-BE49-F238E27FC236}">
                <a16:creationId xmlns:a16="http://schemas.microsoft.com/office/drawing/2014/main" id="{35389A58-8A9E-4A8B-B482-7396F33BE8AE}"/>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2851654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BD5A92-A8F5-418D-9A8B-1DFE3FB1F2FB}"/>
              </a:ext>
            </a:extLst>
          </p:cNvPr>
          <p:cNvSpPr>
            <a:spLocks noGrp="1"/>
          </p:cNvSpPr>
          <p:nvPr>
            <p:ph type="title"/>
          </p:nvPr>
        </p:nvSpPr>
        <p:spPr/>
        <p:txBody>
          <a:bodyPr/>
          <a:lstStyle/>
          <a:p>
            <a:r>
              <a:rPr lang="nl-NL" dirty="0"/>
              <a:t>8. Beperking vrijheid het eigen leven in te richten</a:t>
            </a:r>
          </a:p>
        </p:txBody>
      </p:sp>
      <p:sp>
        <p:nvSpPr>
          <p:cNvPr id="4" name="Tijdelijke aanduiding voor dianummer 3">
            <a:extLst>
              <a:ext uri="{FF2B5EF4-FFF2-40B4-BE49-F238E27FC236}">
                <a16:creationId xmlns:a16="http://schemas.microsoft.com/office/drawing/2014/main" id="{82DA80CE-7602-41D2-87BA-D8E2346C7C83}"/>
              </a:ext>
            </a:extLst>
          </p:cNvPr>
          <p:cNvSpPr>
            <a:spLocks noGrp="1"/>
          </p:cNvSpPr>
          <p:nvPr>
            <p:ph type="sldNum" sz="quarter" idx="4"/>
          </p:nvPr>
        </p:nvSpPr>
        <p:spPr/>
        <p:txBody>
          <a:bodyPr/>
          <a:lstStyle/>
          <a:p>
            <a:fld id="{5074DD8C-847B-4205-B302-DBB7AC446D4E}" type="slidenum">
              <a:rPr lang="nl-NL" smtClean="0"/>
              <a:pPr/>
              <a:t>22</a:t>
            </a:fld>
            <a:endParaRPr lang="nl-NL" dirty="0"/>
          </a:p>
        </p:txBody>
      </p:sp>
      <p:sp>
        <p:nvSpPr>
          <p:cNvPr id="5" name="Tijdelijke aanduiding voor inhoud 4">
            <a:extLst>
              <a:ext uri="{FF2B5EF4-FFF2-40B4-BE49-F238E27FC236}">
                <a16:creationId xmlns:a16="http://schemas.microsoft.com/office/drawing/2014/main" id="{28DFB3F0-075A-46A2-B68D-FA1D3B706D7E}"/>
              </a:ext>
            </a:extLst>
          </p:cNvPr>
          <p:cNvSpPr>
            <a:spLocks noGrp="1"/>
          </p:cNvSpPr>
          <p:nvPr>
            <p:ph idx="1"/>
          </p:nvPr>
        </p:nvSpPr>
        <p:spPr/>
        <p:txBody>
          <a:bodyPr/>
          <a:lstStyle/>
          <a:p>
            <a:r>
              <a:rPr lang="nl-NL" dirty="0"/>
              <a:t>Communicatiemiddelen</a:t>
            </a:r>
          </a:p>
          <a:p>
            <a:r>
              <a:rPr lang="nl-NL" dirty="0"/>
              <a:t>Overige beperking</a:t>
            </a:r>
          </a:p>
          <a:p>
            <a:endParaRPr lang="nl-NL" dirty="0"/>
          </a:p>
        </p:txBody>
      </p:sp>
      <p:pic>
        <p:nvPicPr>
          <p:cNvPr id="8" name="Tijdelijke aanduiding voor inhoud 7">
            <a:extLst>
              <a:ext uri="{FF2B5EF4-FFF2-40B4-BE49-F238E27FC236}">
                <a16:creationId xmlns:a16="http://schemas.microsoft.com/office/drawing/2014/main" id="{8A57B0DB-DEF6-4AD6-9800-4CBDB6DD3815}"/>
              </a:ext>
            </a:extLst>
          </p:cNvPr>
          <p:cNvPicPr>
            <a:picLocks noGrp="1" noChangeAspect="1"/>
          </p:cNvPicPr>
          <p:nvPr>
            <p:ph idx="10"/>
          </p:nvPr>
        </p:nvPicPr>
        <p:blipFill>
          <a:blip r:embed="rId3"/>
          <a:stretch>
            <a:fillRect/>
          </a:stretch>
        </p:blipFill>
        <p:spPr>
          <a:xfrm>
            <a:off x="4377615" y="1596628"/>
            <a:ext cx="1646063" cy="1646063"/>
          </a:xfrm>
        </p:spPr>
      </p:pic>
      <p:sp>
        <p:nvSpPr>
          <p:cNvPr id="6" name="Tekstvak 5">
            <a:extLst>
              <a:ext uri="{FF2B5EF4-FFF2-40B4-BE49-F238E27FC236}">
                <a16:creationId xmlns:a16="http://schemas.microsoft.com/office/drawing/2014/main" id="{5AB66B3E-ADC6-45B7-A36F-38D11FBDCC5D}"/>
              </a:ext>
            </a:extLst>
          </p:cNvPr>
          <p:cNvSpPr txBox="1"/>
          <p:nvPr/>
        </p:nvSpPr>
        <p:spPr>
          <a:xfrm>
            <a:off x="9119542" y="5013970"/>
            <a:ext cx="2854847" cy="1200329"/>
          </a:xfrm>
          <a:prstGeom prst="rect">
            <a:avLst/>
          </a:prstGeom>
          <a:noFill/>
          <a:ln>
            <a:noFill/>
            <a:prstDash val="sysDash"/>
          </a:ln>
        </p:spPr>
        <p:txBody>
          <a:bodyPr wrap="square" rtlCol="0">
            <a:spAutoFit/>
          </a:bodyPr>
          <a:lstStyle>
            <a:defPPr>
              <a:defRPr lang="nl-NL"/>
            </a:defPPr>
            <a:lvl1pPr marL="0" algn="l" defTabSz="1088502" rtl="0" eaLnBrk="1" latinLnBrk="0" hangingPunct="1">
              <a:defRPr sz="2143" kern="1200">
                <a:solidFill>
                  <a:schemeClr val="tx1"/>
                </a:solidFill>
                <a:latin typeface="+mn-lt"/>
                <a:ea typeface="+mn-ea"/>
                <a:cs typeface="+mn-cs"/>
              </a:defRPr>
            </a:lvl1pPr>
            <a:lvl2pPr marL="544251" algn="l" defTabSz="1088502" rtl="0" eaLnBrk="1" latinLnBrk="0" hangingPunct="1">
              <a:defRPr sz="2143" kern="1200">
                <a:solidFill>
                  <a:schemeClr val="tx1"/>
                </a:solidFill>
                <a:latin typeface="+mn-lt"/>
                <a:ea typeface="+mn-ea"/>
                <a:cs typeface="+mn-cs"/>
              </a:defRPr>
            </a:lvl2pPr>
            <a:lvl3pPr marL="1088502" algn="l" defTabSz="1088502" rtl="0" eaLnBrk="1" latinLnBrk="0" hangingPunct="1">
              <a:defRPr sz="2143" kern="1200">
                <a:solidFill>
                  <a:schemeClr val="tx1"/>
                </a:solidFill>
                <a:latin typeface="+mn-lt"/>
                <a:ea typeface="+mn-ea"/>
                <a:cs typeface="+mn-cs"/>
              </a:defRPr>
            </a:lvl3pPr>
            <a:lvl4pPr marL="1632753" algn="l" defTabSz="1088502" rtl="0" eaLnBrk="1" latinLnBrk="0" hangingPunct="1">
              <a:defRPr sz="2143" kern="1200">
                <a:solidFill>
                  <a:schemeClr val="tx1"/>
                </a:solidFill>
                <a:latin typeface="+mn-lt"/>
                <a:ea typeface="+mn-ea"/>
                <a:cs typeface="+mn-cs"/>
              </a:defRPr>
            </a:lvl4pPr>
            <a:lvl5pPr marL="2177004" algn="l" defTabSz="1088502" rtl="0" eaLnBrk="1" latinLnBrk="0" hangingPunct="1">
              <a:defRPr sz="2143" kern="1200">
                <a:solidFill>
                  <a:schemeClr val="tx1"/>
                </a:solidFill>
                <a:latin typeface="+mn-lt"/>
                <a:ea typeface="+mn-ea"/>
                <a:cs typeface="+mn-cs"/>
              </a:defRPr>
            </a:lvl5pPr>
            <a:lvl6pPr marL="2721254" algn="l" defTabSz="1088502" rtl="0" eaLnBrk="1" latinLnBrk="0" hangingPunct="1">
              <a:defRPr sz="2143" kern="1200">
                <a:solidFill>
                  <a:schemeClr val="tx1"/>
                </a:solidFill>
                <a:latin typeface="+mn-lt"/>
                <a:ea typeface="+mn-ea"/>
                <a:cs typeface="+mn-cs"/>
              </a:defRPr>
            </a:lvl6pPr>
            <a:lvl7pPr marL="3265505" algn="l" defTabSz="1088502" rtl="0" eaLnBrk="1" latinLnBrk="0" hangingPunct="1">
              <a:defRPr sz="2143" kern="1200">
                <a:solidFill>
                  <a:schemeClr val="tx1"/>
                </a:solidFill>
                <a:latin typeface="+mn-lt"/>
                <a:ea typeface="+mn-ea"/>
                <a:cs typeface="+mn-cs"/>
              </a:defRPr>
            </a:lvl7pPr>
            <a:lvl8pPr marL="3809756" algn="l" defTabSz="1088502" rtl="0" eaLnBrk="1" latinLnBrk="0" hangingPunct="1">
              <a:defRPr sz="2143" kern="1200">
                <a:solidFill>
                  <a:schemeClr val="tx1"/>
                </a:solidFill>
                <a:latin typeface="+mn-lt"/>
                <a:ea typeface="+mn-ea"/>
                <a:cs typeface="+mn-cs"/>
              </a:defRPr>
            </a:lvl8pPr>
            <a:lvl9pPr marL="4354007" algn="l" defTabSz="1088502" rtl="0" eaLnBrk="1" latinLnBrk="0" hangingPunct="1">
              <a:defRPr sz="2143" kern="1200">
                <a:solidFill>
                  <a:schemeClr val="tx1"/>
                </a:solidFill>
                <a:latin typeface="+mn-lt"/>
                <a:ea typeface="+mn-ea"/>
                <a:cs typeface="+mn-cs"/>
              </a:defRPr>
            </a:lvl9pPr>
          </a:lstStyle>
          <a:p>
            <a:r>
              <a:rPr lang="nl-NL" sz="1200" b="1" dirty="0" err="1">
                <a:solidFill>
                  <a:schemeClr val="accent5">
                    <a:lumMod val="75000"/>
                  </a:schemeClr>
                </a:solidFill>
              </a:rPr>
              <a:t>Wvggz</a:t>
            </a:r>
            <a:r>
              <a:rPr lang="nl-NL" sz="1200" b="1" dirty="0">
                <a:solidFill>
                  <a:schemeClr val="accent5">
                    <a:lumMod val="75000"/>
                  </a:schemeClr>
                </a:solidFill>
              </a:rPr>
              <a:t> art 3:2 lid 2 sub h</a:t>
            </a:r>
            <a:r>
              <a:rPr lang="nl-NL" sz="1200" dirty="0">
                <a:solidFill>
                  <a:schemeClr val="accent5">
                    <a:lumMod val="75000"/>
                  </a:schemeClr>
                </a:solidFill>
              </a:rPr>
              <a:t>.</a:t>
            </a:r>
          </a:p>
          <a:p>
            <a:r>
              <a:rPr lang="nl-NL" sz="1200" dirty="0">
                <a:solidFill>
                  <a:srgbClr val="276E81"/>
                </a:solidFill>
              </a:rPr>
              <a:t>Aanbrengen van beperkingen in de vrijheid het eigen leven in te richten, die tot gevolg hebben dat betrokkene iets moet doen of nalaten, waaronder het gebruik van communicatiemiddelen</a:t>
            </a:r>
          </a:p>
        </p:txBody>
      </p:sp>
      <p:pic>
        <p:nvPicPr>
          <p:cNvPr id="10" name="Afbeelding 9">
            <a:extLst>
              <a:ext uri="{FF2B5EF4-FFF2-40B4-BE49-F238E27FC236}">
                <a16:creationId xmlns:a16="http://schemas.microsoft.com/office/drawing/2014/main" id="{068456FA-2A8E-433E-975D-E28BD3A16948}"/>
              </a:ext>
            </a:extLst>
          </p:cNvPr>
          <p:cNvPicPr>
            <a:picLocks noChangeAspect="1"/>
          </p:cNvPicPr>
          <p:nvPr/>
        </p:nvPicPr>
        <p:blipFill>
          <a:blip r:embed="rId4"/>
          <a:stretch>
            <a:fillRect/>
          </a:stretch>
        </p:blipFill>
        <p:spPr>
          <a:xfrm>
            <a:off x="7463358" y="2534570"/>
            <a:ext cx="1371719" cy="1371719"/>
          </a:xfrm>
          <a:prstGeom prst="rect">
            <a:avLst/>
          </a:prstGeom>
        </p:spPr>
      </p:pic>
      <p:pic>
        <p:nvPicPr>
          <p:cNvPr id="12" name="Afbeelding 11">
            <a:extLst>
              <a:ext uri="{FF2B5EF4-FFF2-40B4-BE49-F238E27FC236}">
                <a16:creationId xmlns:a16="http://schemas.microsoft.com/office/drawing/2014/main" id="{52A52649-AE75-4436-A0F8-3A012C3C3B42}"/>
              </a:ext>
            </a:extLst>
          </p:cNvPr>
          <p:cNvPicPr>
            <a:picLocks noChangeAspect="1"/>
          </p:cNvPicPr>
          <p:nvPr/>
        </p:nvPicPr>
        <p:blipFill>
          <a:blip r:embed="rId5"/>
          <a:stretch>
            <a:fillRect/>
          </a:stretch>
        </p:blipFill>
        <p:spPr>
          <a:xfrm>
            <a:off x="1528250" y="3674427"/>
            <a:ext cx="2706859" cy="1408298"/>
          </a:xfrm>
          <a:prstGeom prst="rect">
            <a:avLst/>
          </a:prstGeom>
        </p:spPr>
      </p:pic>
      <p:pic>
        <p:nvPicPr>
          <p:cNvPr id="14" name="Afbeelding 13">
            <a:extLst>
              <a:ext uri="{FF2B5EF4-FFF2-40B4-BE49-F238E27FC236}">
                <a16:creationId xmlns:a16="http://schemas.microsoft.com/office/drawing/2014/main" id="{24C6BBE3-6751-41AA-93C8-0266C652A473}"/>
              </a:ext>
            </a:extLst>
          </p:cNvPr>
          <p:cNvPicPr>
            <a:picLocks noChangeAspect="1"/>
          </p:cNvPicPr>
          <p:nvPr/>
        </p:nvPicPr>
        <p:blipFill>
          <a:blip r:embed="rId6"/>
          <a:stretch>
            <a:fillRect/>
          </a:stretch>
        </p:blipFill>
        <p:spPr>
          <a:xfrm>
            <a:off x="5517273" y="4596823"/>
            <a:ext cx="2434677" cy="1371720"/>
          </a:xfrm>
          <a:prstGeom prst="rect">
            <a:avLst/>
          </a:prstGeom>
        </p:spPr>
      </p:pic>
      <p:sp>
        <p:nvSpPr>
          <p:cNvPr id="7" name="Tijdelijke aanduiding voor voettekst 27">
            <a:extLst>
              <a:ext uri="{FF2B5EF4-FFF2-40B4-BE49-F238E27FC236}">
                <a16:creationId xmlns:a16="http://schemas.microsoft.com/office/drawing/2014/main" id="{B694C0FF-D884-4AF2-B9E7-06171719D3DF}"/>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443970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309E67-B158-43B7-A639-96045DCF6E83}"/>
              </a:ext>
            </a:extLst>
          </p:cNvPr>
          <p:cNvSpPr>
            <a:spLocks noGrp="1"/>
          </p:cNvSpPr>
          <p:nvPr>
            <p:ph type="title"/>
          </p:nvPr>
        </p:nvSpPr>
        <p:spPr/>
        <p:txBody>
          <a:bodyPr/>
          <a:lstStyle/>
          <a:p>
            <a:r>
              <a:rPr lang="nl-NL" dirty="0"/>
              <a:t>9. Beperken bezoek</a:t>
            </a:r>
          </a:p>
        </p:txBody>
      </p:sp>
      <p:sp>
        <p:nvSpPr>
          <p:cNvPr id="3" name="Tijdelijke aanduiding voor inhoud 2">
            <a:extLst>
              <a:ext uri="{FF2B5EF4-FFF2-40B4-BE49-F238E27FC236}">
                <a16:creationId xmlns:a16="http://schemas.microsoft.com/office/drawing/2014/main" id="{4F4619C9-B43B-4330-9D8F-6263CCA8E395}"/>
              </a:ext>
            </a:extLst>
          </p:cNvPr>
          <p:cNvSpPr>
            <a:spLocks noGrp="1"/>
          </p:cNvSpPr>
          <p:nvPr>
            <p:ph idx="1"/>
          </p:nvPr>
        </p:nvSpPr>
        <p:spPr/>
        <p:txBody>
          <a:bodyPr/>
          <a:lstStyle/>
          <a:p>
            <a:pPr marL="0" indent="0">
              <a:buNone/>
            </a:pPr>
            <a:r>
              <a:rPr lang="nl-NL" sz="2400" dirty="0">
                <a:solidFill>
                  <a:srgbClr val="F6746A"/>
                </a:solidFill>
              </a:rPr>
              <a:t>Geen beperkingen in het contact als het gaat om:</a:t>
            </a:r>
          </a:p>
          <a:p>
            <a:pPr marL="342900" lvl="0" indent="-342900">
              <a:buFont typeface="Arial" panose="020B0604020202020204" pitchFamily="34" charset="0"/>
              <a:buChar char="•"/>
            </a:pPr>
            <a:r>
              <a:rPr lang="nl-NL" sz="2400" dirty="0">
                <a:solidFill>
                  <a:srgbClr val="F6746A"/>
                </a:solidFill>
              </a:rPr>
              <a:t>De vertegenwoordiger</a:t>
            </a:r>
          </a:p>
          <a:p>
            <a:pPr marL="342900" lvl="0" indent="-342900">
              <a:buFont typeface="Arial" panose="020B0604020202020204" pitchFamily="34" charset="0"/>
              <a:buChar char="•"/>
            </a:pPr>
            <a:r>
              <a:rPr lang="nl-NL" sz="2400" dirty="0">
                <a:solidFill>
                  <a:srgbClr val="F6746A"/>
                </a:solidFill>
              </a:rPr>
              <a:t>Inspectie</a:t>
            </a:r>
          </a:p>
          <a:p>
            <a:pPr marL="342900" lvl="0" indent="-342900">
              <a:buFont typeface="Arial" panose="020B0604020202020204" pitchFamily="34" charset="0"/>
              <a:buChar char="•"/>
            </a:pPr>
            <a:r>
              <a:rPr lang="nl-NL" sz="2400" dirty="0">
                <a:solidFill>
                  <a:srgbClr val="F6746A"/>
                </a:solidFill>
              </a:rPr>
              <a:t>De patiënten vertrouwenspersoon PVP</a:t>
            </a:r>
          </a:p>
          <a:p>
            <a:pPr marL="342900" lvl="0" indent="-342900">
              <a:buFont typeface="Arial" panose="020B0604020202020204" pitchFamily="34" charset="0"/>
              <a:buChar char="•"/>
            </a:pPr>
            <a:r>
              <a:rPr lang="nl-NL" sz="2400" dirty="0">
                <a:solidFill>
                  <a:srgbClr val="F6746A"/>
                </a:solidFill>
              </a:rPr>
              <a:t>De familie vertrouwenspersoon FVP</a:t>
            </a:r>
          </a:p>
          <a:p>
            <a:pPr marL="342900" indent="-342900">
              <a:buFont typeface="Arial" panose="020B0604020202020204" pitchFamily="34" charset="0"/>
              <a:buChar char="•"/>
            </a:pPr>
            <a:r>
              <a:rPr lang="nl-NL" sz="2400" dirty="0">
                <a:solidFill>
                  <a:srgbClr val="F6746A"/>
                </a:solidFill>
              </a:rPr>
              <a:t>‘Justitiële autoriteiten’</a:t>
            </a:r>
          </a:p>
          <a:p>
            <a:endParaRPr lang="nl-NL" dirty="0"/>
          </a:p>
        </p:txBody>
      </p:sp>
      <p:sp>
        <p:nvSpPr>
          <p:cNvPr id="5" name="Tijdelijke aanduiding voor dianummer 4">
            <a:extLst>
              <a:ext uri="{FF2B5EF4-FFF2-40B4-BE49-F238E27FC236}">
                <a16:creationId xmlns:a16="http://schemas.microsoft.com/office/drawing/2014/main" id="{B56AC42D-F6E0-4AA1-84C5-25675EB3A829}"/>
              </a:ext>
            </a:extLst>
          </p:cNvPr>
          <p:cNvSpPr>
            <a:spLocks noGrp="1"/>
          </p:cNvSpPr>
          <p:nvPr>
            <p:ph type="sldNum" sz="quarter" idx="4"/>
          </p:nvPr>
        </p:nvSpPr>
        <p:spPr/>
        <p:txBody>
          <a:bodyPr/>
          <a:lstStyle/>
          <a:p>
            <a:fld id="{5074DD8C-847B-4205-B302-DBB7AC446D4E}" type="slidenum">
              <a:rPr lang="nl-NL" smtClean="0"/>
              <a:pPr/>
              <a:t>23</a:t>
            </a:fld>
            <a:endParaRPr lang="nl-NL" dirty="0"/>
          </a:p>
        </p:txBody>
      </p:sp>
      <p:sp>
        <p:nvSpPr>
          <p:cNvPr id="7" name="Tekstvak 6">
            <a:extLst>
              <a:ext uri="{FF2B5EF4-FFF2-40B4-BE49-F238E27FC236}">
                <a16:creationId xmlns:a16="http://schemas.microsoft.com/office/drawing/2014/main" id="{AC007AE0-BD5A-489C-8B57-9AF3AAF56509}"/>
              </a:ext>
            </a:extLst>
          </p:cNvPr>
          <p:cNvSpPr txBox="1"/>
          <p:nvPr/>
        </p:nvSpPr>
        <p:spPr>
          <a:xfrm>
            <a:off x="10127654" y="5481252"/>
            <a:ext cx="1836277" cy="646331"/>
          </a:xfrm>
          <a:prstGeom prst="rect">
            <a:avLst/>
          </a:prstGeom>
          <a:noFill/>
          <a:ln>
            <a:noFill/>
            <a:prstDash val="sysDash"/>
          </a:ln>
        </p:spPr>
        <p:txBody>
          <a:bodyPr wrap="square" rtlCol="0">
            <a:spAutoFit/>
          </a:bodyPr>
          <a:lstStyle>
            <a:defPPr>
              <a:defRPr lang="nl-NL"/>
            </a:defPPr>
            <a:lvl1pPr marL="0" algn="l" defTabSz="1088502" rtl="0" eaLnBrk="1" latinLnBrk="0" hangingPunct="1">
              <a:defRPr sz="2143" kern="1200">
                <a:solidFill>
                  <a:schemeClr val="tx1"/>
                </a:solidFill>
                <a:latin typeface="+mn-lt"/>
                <a:ea typeface="+mn-ea"/>
                <a:cs typeface="+mn-cs"/>
              </a:defRPr>
            </a:lvl1pPr>
            <a:lvl2pPr marL="544251" algn="l" defTabSz="1088502" rtl="0" eaLnBrk="1" latinLnBrk="0" hangingPunct="1">
              <a:defRPr sz="2143" kern="1200">
                <a:solidFill>
                  <a:schemeClr val="tx1"/>
                </a:solidFill>
                <a:latin typeface="+mn-lt"/>
                <a:ea typeface="+mn-ea"/>
                <a:cs typeface="+mn-cs"/>
              </a:defRPr>
            </a:lvl2pPr>
            <a:lvl3pPr marL="1088502" algn="l" defTabSz="1088502" rtl="0" eaLnBrk="1" latinLnBrk="0" hangingPunct="1">
              <a:defRPr sz="2143" kern="1200">
                <a:solidFill>
                  <a:schemeClr val="tx1"/>
                </a:solidFill>
                <a:latin typeface="+mn-lt"/>
                <a:ea typeface="+mn-ea"/>
                <a:cs typeface="+mn-cs"/>
              </a:defRPr>
            </a:lvl3pPr>
            <a:lvl4pPr marL="1632753" algn="l" defTabSz="1088502" rtl="0" eaLnBrk="1" latinLnBrk="0" hangingPunct="1">
              <a:defRPr sz="2143" kern="1200">
                <a:solidFill>
                  <a:schemeClr val="tx1"/>
                </a:solidFill>
                <a:latin typeface="+mn-lt"/>
                <a:ea typeface="+mn-ea"/>
                <a:cs typeface="+mn-cs"/>
              </a:defRPr>
            </a:lvl4pPr>
            <a:lvl5pPr marL="2177004" algn="l" defTabSz="1088502" rtl="0" eaLnBrk="1" latinLnBrk="0" hangingPunct="1">
              <a:defRPr sz="2143" kern="1200">
                <a:solidFill>
                  <a:schemeClr val="tx1"/>
                </a:solidFill>
                <a:latin typeface="+mn-lt"/>
                <a:ea typeface="+mn-ea"/>
                <a:cs typeface="+mn-cs"/>
              </a:defRPr>
            </a:lvl5pPr>
            <a:lvl6pPr marL="2721254" algn="l" defTabSz="1088502" rtl="0" eaLnBrk="1" latinLnBrk="0" hangingPunct="1">
              <a:defRPr sz="2143" kern="1200">
                <a:solidFill>
                  <a:schemeClr val="tx1"/>
                </a:solidFill>
                <a:latin typeface="+mn-lt"/>
                <a:ea typeface="+mn-ea"/>
                <a:cs typeface="+mn-cs"/>
              </a:defRPr>
            </a:lvl6pPr>
            <a:lvl7pPr marL="3265505" algn="l" defTabSz="1088502" rtl="0" eaLnBrk="1" latinLnBrk="0" hangingPunct="1">
              <a:defRPr sz="2143" kern="1200">
                <a:solidFill>
                  <a:schemeClr val="tx1"/>
                </a:solidFill>
                <a:latin typeface="+mn-lt"/>
                <a:ea typeface="+mn-ea"/>
                <a:cs typeface="+mn-cs"/>
              </a:defRPr>
            </a:lvl7pPr>
            <a:lvl8pPr marL="3809756" algn="l" defTabSz="1088502" rtl="0" eaLnBrk="1" latinLnBrk="0" hangingPunct="1">
              <a:defRPr sz="2143" kern="1200">
                <a:solidFill>
                  <a:schemeClr val="tx1"/>
                </a:solidFill>
                <a:latin typeface="+mn-lt"/>
                <a:ea typeface="+mn-ea"/>
                <a:cs typeface="+mn-cs"/>
              </a:defRPr>
            </a:lvl8pPr>
            <a:lvl9pPr marL="4354007" algn="l" defTabSz="1088502" rtl="0" eaLnBrk="1" latinLnBrk="0" hangingPunct="1">
              <a:defRPr sz="2143" kern="1200">
                <a:solidFill>
                  <a:schemeClr val="tx1"/>
                </a:solidFill>
                <a:latin typeface="+mn-lt"/>
                <a:ea typeface="+mn-ea"/>
                <a:cs typeface="+mn-cs"/>
              </a:defRPr>
            </a:lvl9pPr>
          </a:lstStyle>
          <a:p>
            <a:r>
              <a:rPr lang="nl-NL" sz="1200" b="1" dirty="0" err="1">
                <a:solidFill>
                  <a:schemeClr val="accent5">
                    <a:lumMod val="75000"/>
                  </a:schemeClr>
                </a:solidFill>
              </a:rPr>
              <a:t>Wvggz</a:t>
            </a:r>
            <a:r>
              <a:rPr lang="nl-NL" sz="1200" b="1" dirty="0">
                <a:solidFill>
                  <a:schemeClr val="accent5">
                    <a:lumMod val="75000"/>
                  </a:schemeClr>
                </a:solidFill>
              </a:rPr>
              <a:t> art 3:2 lid 2 sub i</a:t>
            </a:r>
            <a:r>
              <a:rPr lang="nl-NL" sz="1200" dirty="0">
                <a:solidFill>
                  <a:schemeClr val="accent5">
                    <a:lumMod val="75000"/>
                  </a:schemeClr>
                </a:solidFill>
              </a:rPr>
              <a:t>.</a:t>
            </a:r>
          </a:p>
          <a:p>
            <a:r>
              <a:rPr lang="nl-NL" sz="1200" dirty="0">
                <a:solidFill>
                  <a:srgbClr val="276E81"/>
                </a:solidFill>
              </a:rPr>
              <a:t>Beperken van het recht op het ontvangen van bezoek</a:t>
            </a:r>
          </a:p>
        </p:txBody>
      </p:sp>
      <p:sp>
        <p:nvSpPr>
          <p:cNvPr id="6" name="Tijdelijke aanduiding voor voettekst 27">
            <a:extLst>
              <a:ext uri="{FF2B5EF4-FFF2-40B4-BE49-F238E27FC236}">
                <a16:creationId xmlns:a16="http://schemas.microsoft.com/office/drawing/2014/main" id="{E0E35AEC-AA43-4520-9BF3-731DC35C6ECD}"/>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2525930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147D18-33C8-4A05-A896-66C8678653DA}"/>
              </a:ext>
            </a:extLst>
          </p:cNvPr>
          <p:cNvSpPr>
            <a:spLocks noGrp="1"/>
          </p:cNvSpPr>
          <p:nvPr>
            <p:ph type="title"/>
          </p:nvPr>
        </p:nvSpPr>
        <p:spPr/>
        <p:txBody>
          <a:bodyPr/>
          <a:lstStyle/>
          <a:p>
            <a:r>
              <a:rPr lang="nl-NL" dirty="0"/>
              <a:t>10. Opnemen accommodatie</a:t>
            </a:r>
          </a:p>
        </p:txBody>
      </p:sp>
      <p:sp>
        <p:nvSpPr>
          <p:cNvPr id="4" name="Tijdelijke aanduiding voor dianummer 3">
            <a:extLst>
              <a:ext uri="{FF2B5EF4-FFF2-40B4-BE49-F238E27FC236}">
                <a16:creationId xmlns:a16="http://schemas.microsoft.com/office/drawing/2014/main" id="{420E5B1E-4386-41C5-95DA-1EC0CE636C2A}"/>
              </a:ext>
            </a:extLst>
          </p:cNvPr>
          <p:cNvSpPr>
            <a:spLocks noGrp="1"/>
          </p:cNvSpPr>
          <p:nvPr>
            <p:ph type="sldNum" sz="quarter" idx="4"/>
          </p:nvPr>
        </p:nvSpPr>
        <p:spPr/>
        <p:txBody>
          <a:bodyPr/>
          <a:lstStyle/>
          <a:p>
            <a:fld id="{5074DD8C-847B-4205-B302-DBB7AC446D4E}" type="slidenum">
              <a:rPr lang="nl-NL" smtClean="0"/>
              <a:pPr/>
              <a:t>24</a:t>
            </a:fld>
            <a:endParaRPr lang="nl-NL" dirty="0"/>
          </a:p>
        </p:txBody>
      </p:sp>
      <p:sp>
        <p:nvSpPr>
          <p:cNvPr id="5" name="Tijdelijke aanduiding voor inhoud 4">
            <a:extLst>
              <a:ext uri="{FF2B5EF4-FFF2-40B4-BE49-F238E27FC236}">
                <a16:creationId xmlns:a16="http://schemas.microsoft.com/office/drawing/2014/main" id="{DB7EEC6B-AE4B-4024-952D-7871A65A34F6}"/>
              </a:ext>
            </a:extLst>
          </p:cNvPr>
          <p:cNvSpPr>
            <a:spLocks noGrp="1"/>
          </p:cNvSpPr>
          <p:nvPr>
            <p:ph idx="1"/>
          </p:nvPr>
        </p:nvSpPr>
        <p:spPr/>
        <p:txBody>
          <a:bodyPr/>
          <a:lstStyle/>
          <a:p>
            <a:pPr marL="0" indent="0">
              <a:buNone/>
            </a:pPr>
            <a:r>
              <a:rPr lang="nl-NL" dirty="0"/>
              <a:t>Uitgangspunt: verplichte zorg in principe en indien mogelijk ambulant. </a:t>
            </a:r>
          </a:p>
          <a:p>
            <a:pPr marL="0" indent="0">
              <a:buNone/>
            </a:pPr>
            <a:r>
              <a:rPr lang="nl-NL" dirty="0"/>
              <a:t>Daarom is opname in een accommodatie een bijzondere vorm van verplichte zorg</a:t>
            </a:r>
          </a:p>
          <a:p>
            <a:endParaRPr lang="nl-NL" dirty="0"/>
          </a:p>
        </p:txBody>
      </p:sp>
      <p:sp>
        <p:nvSpPr>
          <p:cNvPr id="6" name="Tijdelijke aanduiding voor inhoud 5">
            <a:extLst>
              <a:ext uri="{FF2B5EF4-FFF2-40B4-BE49-F238E27FC236}">
                <a16:creationId xmlns:a16="http://schemas.microsoft.com/office/drawing/2014/main" id="{A1FC9134-FA4D-4395-A09E-AD25F9A28B15}"/>
              </a:ext>
            </a:extLst>
          </p:cNvPr>
          <p:cNvSpPr>
            <a:spLocks noGrp="1"/>
          </p:cNvSpPr>
          <p:nvPr>
            <p:ph idx="10"/>
          </p:nvPr>
        </p:nvSpPr>
        <p:spPr>
          <a:xfrm>
            <a:off x="6357600" y="1602000"/>
            <a:ext cx="5292000" cy="2175999"/>
          </a:xfrm>
        </p:spPr>
        <p:txBody>
          <a:bodyPr/>
          <a:lstStyle/>
          <a:p>
            <a:r>
              <a:rPr lang="nl-NL" dirty="0">
                <a:solidFill>
                  <a:schemeClr val="accent1">
                    <a:lumMod val="25000"/>
                  </a:schemeClr>
                </a:solidFill>
              </a:rPr>
              <a:t>Accommodatie = waar een patiënt tijdelijk bij zorgaanbieder verblijft met ‘bed-bad-brood’</a:t>
            </a:r>
          </a:p>
          <a:p>
            <a:endParaRPr lang="nl-NL" dirty="0"/>
          </a:p>
        </p:txBody>
      </p:sp>
      <p:sp>
        <p:nvSpPr>
          <p:cNvPr id="8" name="Tekstvak 7">
            <a:extLst>
              <a:ext uri="{FF2B5EF4-FFF2-40B4-BE49-F238E27FC236}">
                <a16:creationId xmlns:a16="http://schemas.microsoft.com/office/drawing/2014/main" id="{7C1D0E72-CAEC-49C0-8B6F-8EEEA263154B}"/>
              </a:ext>
            </a:extLst>
          </p:cNvPr>
          <p:cNvSpPr txBox="1"/>
          <p:nvPr/>
        </p:nvSpPr>
        <p:spPr>
          <a:xfrm>
            <a:off x="9767614" y="5665811"/>
            <a:ext cx="2628365" cy="461772"/>
          </a:xfrm>
          <a:prstGeom prst="rect">
            <a:avLst/>
          </a:prstGeom>
          <a:noFill/>
          <a:ln>
            <a:noFill/>
            <a:prstDash val="sysDash"/>
          </a:ln>
        </p:spPr>
        <p:txBody>
          <a:bodyPr wrap="square" rtlCol="0">
            <a:spAutoFit/>
          </a:bodyPr>
          <a:lstStyle>
            <a:defPPr>
              <a:defRPr lang="nl-NL"/>
            </a:defPPr>
            <a:lvl1pPr marL="0" algn="l" defTabSz="1088502" rtl="0" eaLnBrk="1" latinLnBrk="0" hangingPunct="1">
              <a:defRPr sz="2143" kern="1200">
                <a:solidFill>
                  <a:schemeClr val="tx1"/>
                </a:solidFill>
                <a:latin typeface="+mn-lt"/>
                <a:ea typeface="+mn-ea"/>
                <a:cs typeface="+mn-cs"/>
              </a:defRPr>
            </a:lvl1pPr>
            <a:lvl2pPr marL="544251" algn="l" defTabSz="1088502" rtl="0" eaLnBrk="1" latinLnBrk="0" hangingPunct="1">
              <a:defRPr sz="2143" kern="1200">
                <a:solidFill>
                  <a:schemeClr val="tx1"/>
                </a:solidFill>
                <a:latin typeface="+mn-lt"/>
                <a:ea typeface="+mn-ea"/>
                <a:cs typeface="+mn-cs"/>
              </a:defRPr>
            </a:lvl2pPr>
            <a:lvl3pPr marL="1088502" algn="l" defTabSz="1088502" rtl="0" eaLnBrk="1" latinLnBrk="0" hangingPunct="1">
              <a:defRPr sz="2143" kern="1200">
                <a:solidFill>
                  <a:schemeClr val="tx1"/>
                </a:solidFill>
                <a:latin typeface="+mn-lt"/>
                <a:ea typeface="+mn-ea"/>
                <a:cs typeface="+mn-cs"/>
              </a:defRPr>
            </a:lvl3pPr>
            <a:lvl4pPr marL="1632753" algn="l" defTabSz="1088502" rtl="0" eaLnBrk="1" latinLnBrk="0" hangingPunct="1">
              <a:defRPr sz="2143" kern="1200">
                <a:solidFill>
                  <a:schemeClr val="tx1"/>
                </a:solidFill>
                <a:latin typeface="+mn-lt"/>
                <a:ea typeface="+mn-ea"/>
                <a:cs typeface="+mn-cs"/>
              </a:defRPr>
            </a:lvl4pPr>
            <a:lvl5pPr marL="2177004" algn="l" defTabSz="1088502" rtl="0" eaLnBrk="1" latinLnBrk="0" hangingPunct="1">
              <a:defRPr sz="2143" kern="1200">
                <a:solidFill>
                  <a:schemeClr val="tx1"/>
                </a:solidFill>
                <a:latin typeface="+mn-lt"/>
                <a:ea typeface="+mn-ea"/>
                <a:cs typeface="+mn-cs"/>
              </a:defRPr>
            </a:lvl5pPr>
            <a:lvl6pPr marL="2721254" algn="l" defTabSz="1088502" rtl="0" eaLnBrk="1" latinLnBrk="0" hangingPunct="1">
              <a:defRPr sz="2143" kern="1200">
                <a:solidFill>
                  <a:schemeClr val="tx1"/>
                </a:solidFill>
                <a:latin typeface="+mn-lt"/>
                <a:ea typeface="+mn-ea"/>
                <a:cs typeface="+mn-cs"/>
              </a:defRPr>
            </a:lvl6pPr>
            <a:lvl7pPr marL="3265505" algn="l" defTabSz="1088502" rtl="0" eaLnBrk="1" latinLnBrk="0" hangingPunct="1">
              <a:defRPr sz="2143" kern="1200">
                <a:solidFill>
                  <a:schemeClr val="tx1"/>
                </a:solidFill>
                <a:latin typeface="+mn-lt"/>
                <a:ea typeface="+mn-ea"/>
                <a:cs typeface="+mn-cs"/>
              </a:defRPr>
            </a:lvl7pPr>
            <a:lvl8pPr marL="3809756" algn="l" defTabSz="1088502" rtl="0" eaLnBrk="1" latinLnBrk="0" hangingPunct="1">
              <a:defRPr sz="2143" kern="1200">
                <a:solidFill>
                  <a:schemeClr val="tx1"/>
                </a:solidFill>
                <a:latin typeface="+mn-lt"/>
                <a:ea typeface="+mn-ea"/>
                <a:cs typeface="+mn-cs"/>
              </a:defRPr>
            </a:lvl8pPr>
            <a:lvl9pPr marL="4354007" algn="l" defTabSz="1088502" rtl="0" eaLnBrk="1" latinLnBrk="0" hangingPunct="1">
              <a:defRPr sz="2143" kern="1200">
                <a:solidFill>
                  <a:schemeClr val="tx1"/>
                </a:solidFill>
                <a:latin typeface="+mn-lt"/>
                <a:ea typeface="+mn-ea"/>
                <a:cs typeface="+mn-cs"/>
              </a:defRPr>
            </a:lvl9pPr>
          </a:lstStyle>
          <a:p>
            <a:r>
              <a:rPr lang="nl-NL" sz="1200" b="1" dirty="0" err="1">
                <a:solidFill>
                  <a:schemeClr val="accent5">
                    <a:lumMod val="75000"/>
                  </a:schemeClr>
                </a:solidFill>
              </a:rPr>
              <a:t>Wvggz</a:t>
            </a:r>
            <a:r>
              <a:rPr lang="nl-NL" sz="1200" b="1" dirty="0">
                <a:solidFill>
                  <a:schemeClr val="accent5">
                    <a:lumMod val="75000"/>
                  </a:schemeClr>
                </a:solidFill>
              </a:rPr>
              <a:t> art 3:2 lid 2 sub j</a:t>
            </a:r>
            <a:r>
              <a:rPr lang="nl-NL" sz="1200" dirty="0">
                <a:solidFill>
                  <a:schemeClr val="accent5">
                    <a:lumMod val="75000"/>
                  </a:schemeClr>
                </a:solidFill>
              </a:rPr>
              <a:t>.</a:t>
            </a:r>
          </a:p>
          <a:p>
            <a:r>
              <a:rPr lang="nl-NL" sz="1200" dirty="0">
                <a:solidFill>
                  <a:schemeClr val="accent5">
                    <a:lumMod val="75000"/>
                  </a:schemeClr>
                </a:solidFill>
              </a:rPr>
              <a:t>Opnemen in een accommodatie</a:t>
            </a:r>
          </a:p>
        </p:txBody>
      </p:sp>
      <p:sp>
        <p:nvSpPr>
          <p:cNvPr id="7" name="Tijdelijke aanduiding voor voettekst 27">
            <a:extLst>
              <a:ext uri="{FF2B5EF4-FFF2-40B4-BE49-F238E27FC236}">
                <a16:creationId xmlns:a16="http://schemas.microsoft.com/office/drawing/2014/main" id="{7606B5DA-3902-4D0E-8E13-71B862162E48}"/>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1852413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4E09D4-5E64-4BD4-8185-0CD844703E42}"/>
              </a:ext>
            </a:extLst>
          </p:cNvPr>
          <p:cNvSpPr>
            <a:spLocks noGrp="1"/>
          </p:cNvSpPr>
          <p:nvPr>
            <p:ph type="title"/>
          </p:nvPr>
        </p:nvSpPr>
        <p:spPr/>
        <p:txBody>
          <a:bodyPr/>
          <a:lstStyle/>
          <a:p>
            <a:r>
              <a:rPr lang="nl-NL" dirty="0"/>
              <a:t>11. Overbrengen plaats tijdelijk verblijf</a:t>
            </a:r>
          </a:p>
        </p:txBody>
      </p:sp>
      <p:sp>
        <p:nvSpPr>
          <p:cNvPr id="3" name="Tijdelijke aanduiding voor inhoud 2">
            <a:extLst>
              <a:ext uri="{FF2B5EF4-FFF2-40B4-BE49-F238E27FC236}">
                <a16:creationId xmlns:a16="http://schemas.microsoft.com/office/drawing/2014/main" id="{C68A566F-4FDF-41FF-B1CC-8728879BB386}"/>
              </a:ext>
            </a:extLst>
          </p:cNvPr>
          <p:cNvSpPr>
            <a:spLocks noGrp="1"/>
          </p:cNvSpPr>
          <p:nvPr>
            <p:ph idx="1"/>
          </p:nvPr>
        </p:nvSpPr>
        <p:spPr/>
        <p:txBody>
          <a:bodyPr>
            <a:normAutofit fontScale="92500"/>
          </a:bodyPr>
          <a:lstStyle/>
          <a:p>
            <a:pPr marL="342900" indent="-342900">
              <a:buFont typeface="Arial" panose="020B0604020202020204" pitchFamily="34" charset="0"/>
              <a:buChar char="•"/>
            </a:pPr>
            <a:r>
              <a:rPr lang="nl-NL" dirty="0"/>
              <a:t>Het gaat hier om verplicht vervoer, niet het verblijf in de ruimte</a:t>
            </a:r>
          </a:p>
          <a:p>
            <a:pPr marL="342900" indent="-342900">
              <a:buFont typeface="Arial" panose="020B0604020202020204" pitchFamily="34" charset="0"/>
              <a:buChar char="•"/>
            </a:pPr>
            <a:r>
              <a:rPr lang="nl-NL" dirty="0"/>
              <a:t>Voorafgaand aan een crisismaatregel</a:t>
            </a:r>
          </a:p>
          <a:p>
            <a:pPr marL="342900" indent="-342900">
              <a:buFont typeface="Arial" panose="020B0604020202020204" pitchFamily="34" charset="0"/>
              <a:buChar char="•"/>
            </a:pPr>
            <a:r>
              <a:rPr lang="nl-NL" dirty="0"/>
              <a:t>Registreren als de zorgverantwoordelijke het besluit heeft genomen tot het overbrengen naar een beoordelingskamer; dit is de starttijd</a:t>
            </a:r>
          </a:p>
          <a:p>
            <a:pPr marL="342900" indent="-342900">
              <a:buFont typeface="Arial" panose="020B0604020202020204" pitchFamily="34" charset="0"/>
              <a:buChar char="•"/>
            </a:pPr>
            <a:r>
              <a:rPr lang="nl-NL" dirty="0"/>
              <a:t>Wie het vervoer uitvoert, maakt niet uit</a:t>
            </a:r>
          </a:p>
          <a:p>
            <a:endParaRPr lang="nl-NL" dirty="0"/>
          </a:p>
          <a:p>
            <a:endParaRPr lang="nl-NL" dirty="0"/>
          </a:p>
          <a:p>
            <a:r>
              <a:rPr lang="nl-NL" dirty="0">
                <a:solidFill>
                  <a:srgbClr val="F6746A"/>
                </a:solidFill>
              </a:rPr>
              <a:t>NB: in een beoordelingskamer kunnen vormen van verplichte zorg worden toegepast (denk aan medicatie); dit dient wel geregistreerd te worden</a:t>
            </a:r>
          </a:p>
        </p:txBody>
      </p:sp>
      <p:sp>
        <p:nvSpPr>
          <p:cNvPr id="5" name="Tijdelijke aanduiding voor dianummer 4">
            <a:extLst>
              <a:ext uri="{FF2B5EF4-FFF2-40B4-BE49-F238E27FC236}">
                <a16:creationId xmlns:a16="http://schemas.microsoft.com/office/drawing/2014/main" id="{F832841C-96DC-494E-90A5-F1FB358BC2B5}"/>
              </a:ext>
            </a:extLst>
          </p:cNvPr>
          <p:cNvSpPr>
            <a:spLocks noGrp="1"/>
          </p:cNvSpPr>
          <p:nvPr>
            <p:ph type="sldNum" sz="quarter" idx="4"/>
          </p:nvPr>
        </p:nvSpPr>
        <p:spPr/>
        <p:txBody>
          <a:bodyPr/>
          <a:lstStyle/>
          <a:p>
            <a:fld id="{5074DD8C-847B-4205-B302-DBB7AC446D4E}" type="slidenum">
              <a:rPr lang="nl-NL" smtClean="0"/>
              <a:pPr/>
              <a:t>25</a:t>
            </a:fld>
            <a:endParaRPr lang="nl-NL" dirty="0"/>
          </a:p>
        </p:txBody>
      </p:sp>
      <p:sp>
        <p:nvSpPr>
          <p:cNvPr id="7" name="Tekstvak 6">
            <a:extLst>
              <a:ext uri="{FF2B5EF4-FFF2-40B4-BE49-F238E27FC236}">
                <a16:creationId xmlns:a16="http://schemas.microsoft.com/office/drawing/2014/main" id="{379679CF-446E-4983-9742-C59F9C00484F}"/>
              </a:ext>
            </a:extLst>
          </p:cNvPr>
          <p:cNvSpPr txBox="1"/>
          <p:nvPr/>
        </p:nvSpPr>
        <p:spPr>
          <a:xfrm>
            <a:off x="9551590" y="5157271"/>
            <a:ext cx="2556357" cy="1200329"/>
          </a:xfrm>
          <a:prstGeom prst="rect">
            <a:avLst/>
          </a:prstGeom>
          <a:noFill/>
          <a:ln>
            <a:noFill/>
            <a:prstDash val="sysDash"/>
          </a:ln>
        </p:spPr>
        <p:txBody>
          <a:bodyPr wrap="square" rtlCol="0">
            <a:spAutoFit/>
          </a:bodyPr>
          <a:lstStyle>
            <a:defPPr>
              <a:defRPr lang="nl-NL"/>
            </a:defPPr>
            <a:lvl1pPr marL="0" algn="l" defTabSz="1088502" rtl="0" eaLnBrk="1" latinLnBrk="0" hangingPunct="1">
              <a:defRPr sz="2143" kern="1200">
                <a:solidFill>
                  <a:schemeClr val="tx1"/>
                </a:solidFill>
                <a:latin typeface="+mn-lt"/>
                <a:ea typeface="+mn-ea"/>
                <a:cs typeface="+mn-cs"/>
              </a:defRPr>
            </a:lvl1pPr>
            <a:lvl2pPr marL="544251" algn="l" defTabSz="1088502" rtl="0" eaLnBrk="1" latinLnBrk="0" hangingPunct="1">
              <a:defRPr sz="2143" kern="1200">
                <a:solidFill>
                  <a:schemeClr val="tx1"/>
                </a:solidFill>
                <a:latin typeface="+mn-lt"/>
                <a:ea typeface="+mn-ea"/>
                <a:cs typeface="+mn-cs"/>
              </a:defRPr>
            </a:lvl2pPr>
            <a:lvl3pPr marL="1088502" algn="l" defTabSz="1088502" rtl="0" eaLnBrk="1" latinLnBrk="0" hangingPunct="1">
              <a:defRPr sz="2143" kern="1200">
                <a:solidFill>
                  <a:schemeClr val="tx1"/>
                </a:solidFill>
                <a:latin typeface="+mn-lt"/>
                <a:ea typeface="+mn-ea"/>
                <a:cs typeface="+mn-cs"/>
              </a:defRPr>
            </a:lvl3pPr>
            <a:lvl4pPr marL="1632753" algn="l" defTabSz="1088502" rtl="0" eaLnBrk="1" latinLnBrk="0" hangingPunct="1">
              <a:defRPr sz="2143" kern="1200">
                <a:solidFill>
                  <a:schemeClr val="tx1"/>
                </a:solidFill>
                <a:latin typeface="+mn-lt"/>
                <a:ea typeface="+mn-ea"/>
                <a:cs typeface="+mn-cs"/>
              </a:defRPr>
            </a:lvl4pPr>
            <a:lvl5pPr marL="2177004" algn="l" defTabSz="1088502" rtl="0" eaLnBrk="1" latinLnBrk="0" hangingPunct="1">
              <a:defRPr sz="2143" kern="1200">
                <a:solidFill>
                  <a:schemeClr val="tx1"/>
                </a:solidFill>
                <a:latin typeface="+mn-lt"/>
                <a:ea typeface="+mn-ea"/>
                <a:cs typeface="+mn-cs"/>
              </a:defRPr>
            </a:lvl5pPr>
            <a:lvl6pPr marL="2721254" algn="l" defTabSz="1088502" rtl="0" eaLnBrk="1" latinLnBrk="0" hangingPunct="1">
              <a:defRPr sz="2143" kern="1200">
                <a:solidFill>
                  <a:schemeClr val="tx1"/>
                </a:solidFill>
                <a:latin typeface="+mn-lt"/>
                <a:ea typeface="+mn-ea"/>
                <a:cs typeface="+mn-cs"/>
              </a:defRPr>
            </a:lvl6pPr>
            <a:lvl7pPr marL="3265505" algn="l" defTabSz="1088502" rtl="0" eaLnBrk="1" latinLnBrk="0" hangingPunct="1">
              <a:defRPr sz="2143" kern="1200">
                <a:solidFill>
                  <a:schemeClr val="tx1"/>
                </a:solidFill>
                <a:latin typeface="+mn-lt"/>
                <a:ea typeface="+mn-ea"/>
                <a:cs typeface="+mn-cs"/>
              </a:defRPr>
            </a:lvl7pPr>
            <a:lvl8pPr marL="3809756" algn="l" defTabSz="1088502" rtl="0" eaLnBrk="1" latinLnBrk="0" hangingPunct="1">
              <a:defRPr sz="2143" kern="1200">
                <a:solidFill>
                  <a:schemeClr val="tx1"/>
                </a:solidFill>
                <a:latin typeface="+mn-lt"/>
                <a:ea typeface="+mn-ea"/>
                <a:cs typeface="+mn-cs"/>
              </a:defRPr>
            </a:lvl8pPr>
            <a:lvl9pPr marL="4354007" algn="l" defTabSz="1088502" rtl="0" eaLnBrk="1" latinLnBrk="0" hangingPunct="1">
              <a:defRPr sz="2143" kern="1200">
                <a:solidFill>
                  <a:schemeClr val="tx1"/>
                </a:solidFill>
                <a:latin typeface="+mn-lt"/>
                <a:ea typeface="+mn-ea"/>
                <a:cs typeface="+mn-cs"/>
              </a:defRPr>
            </a:lvl9pPr>
          </a:lstStyle>
          <a:p>
            <a:r>
              <a:rPr lang="nl-NL" sz="1200" b="1" dirty="0" err="1">
                <a:solidFill>
                  <a:schemeClr val="accent5">
                    <a:lumMod val="75000"/>
                  </a:schemeClr>
                </a:solidFill>
              </a:rPr>
              <a:t>Wvggz</a:t>
            </a:r>
            <a:r>
              <a:rPr lang="nl-NL" sz="1200" b="1" dirty="0">
                <a:solidFill>
                  <a:schemeClr val="accent5">
                    <a:lumMod val="75000"/>
                  </a:schemeClr>
                </a:solidFill>
              </a:rPr>
              <a:t> art 3:2 lid 2 sub k</a:t>
            </a:r>
            <a:r>
              <a:rPr lang="nl-NL" sz="1200" dirty="0">
                <a:solidFill>
                  <a:schemeClr val="accent5">
                    <a:lumMod val="75000"/>
                  </a:schemeClr>
                </a:solidFill>
              </a:rPr>
              <a:t>.</a:t>
            </a:r>
          </a:p>
          <a:p>
            <a:r>
              <a:rPr lang="nl-NL" sz="1200" dirty="0">
                <a:solidFill>
                  <a:srgbClr val="276E81"/>
                </a:solidFill>
              </a:rPr>
              <a:t>Ontnemen van de vrijheid van betrokkene door hem over te brengen naar een plaats die geschikt is voor tijdelijk verblijf als bedoeld in artikel 7:3, derde lid</a:t>
            </a:r>
          </a:p>
        </p:txBody>
      </p:sp>
      <p:sp>
        <p:nvSpPr>
          <p:cNvPr id="6" name="Tijdelijke aanduiding voor voettekst 27">
            <a:extLst>
              <a:ext uri="{FF2B5EF4-FFF2-40B4-BE49-F238E27FC236}">
                <a16:creationId xmlns:a16="http://schemas.microsoft.com/office/drawing/2014/main" id="{218A90E6-9782-4EEE-9336-7A070CED4E42}"/>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1524931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CD78B39-4829-4FFF-A8F3-8610D58D6DC1}"/>
              </a:ext>
            </a:extLst>
          </p:cNvPr>
          <p:cNvSpPr>
            <a:spLocks noGrp="1"/>
          </p:cNvSpPr>
          <p:nvPr>
            <p:ph type="body" sz="quarter" idx="19"/>
          </p:nvPr>
        </p:nvSpPr>
        <p:spPr/>
        <p:txBody>
          <a:bodyPr/>
          <a:lstStyle/>
          <a:p>
            <a:endParaRPr lang="nl-NL"/>
          </a:p>
        </p:txBody>
      </p:sp>
      <p:sp>
        <p:nvSpPr>
          <p:cNvPr id="3" name="Titel 2">
            <a:extLst>
              <a:ext uri="{FF2B5EF4-FFF2-40B4-BE49-F238E27FC236}">
                <a16:creationId xmlns:a16="http://schemas.microsoft.com/office/drawing/2014/main" id="{B420FF19-40C9-49D1-91F8-7952B323CCBA}"/>
              </a:ext>
            </a:extLst>
          </p:cNvPr>
          <p:cNvSpPr>
            <a:spLocks noGrp="1"/>
          </p:cNvSpPr>
          <p:nvPr>
            <p:ph type="ctrTitle"/>
          </p:nvPr>
        </p:nvSpPr>
        <p:spPr/>
        <p:txBody>
          <a:bodyPr/>
          <a:lstStyle/>
          <a:p>
            <a:r>
              <a:rPr lang="nl-NL" dirty="0"/>
              <a:t>Registratie van toegepaste</a:t>
            </a:r>
            <a:br>
              <a:rPr lang="nl-NL" dirty="0"/>
            </a:br>
            <a:r>
              <a:rPr lang="nl-NL" dirty="0"/>
              <a:t>verplichte zorg</a:t>
            </a:r>
          </a:p>
        </p:txBody>
      </p:sp>
      <p:sp>
        <p:nvSpPr>
          <p:cNvPr id="4" name="Ondertitel 3">
            <a:extLst>
              <a:ext uri="{FF2B5EF4-FFF2-40B4-BE49-F238E27FC236}">
                <a16:creationId xmlns:a16="http://schemas.microsoft.com/office/drawing/2014/main" id="{A2E8A7E0-653B-4F9C-A13B-B9B347F54FBE}"/>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300218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1E612C-3D4C-4EDE-BF55-0A42439EB9DA}"/>
              </a:ext>
            </a:extLst>
          </p:cNvPr>
          <p:cNvSpPr>
            <a:spLocks noGrp="1"/>
          </p:cNvSpPr>
          <p:nvPr>
            <p:ph type="title"/>
          </p:nvPr>
        </p:nvSpPr>
        <p:spPr/>
        <p:txBody>
          <a:bodyPr/>
          <a:lstStyle/>
          <a:p>
            <a:r>
              <a:rPr lang="nl-NL" dirty="0"/>
              <a:t>Tijdsregistratie</a:t>
            </a:r>
          </a:p>
        </p:txBody>
      </p:sp>
      <p:sp>
        <p:nvSpPr>
          <p:cNvPr id="3" name="Tijdelijke aanduiding voor inhoud 2">
            <a:extLst>
              <a:ext uri="{FF2B5EF4-FFF2-40B4-BE49-F238E27FC236}">
                <a16:creationId xmlns:a16="http://schemas.microsoft.com/office/drawing/2014/main" id="{B7C2A891-0E28-4C4E-8357-C86F3363EE24}"/>
              </a:ext>
            </a:extLst>
          </p:cNvPr>
          <p:cNvSpPr>
            <a:spLocks noGrp="1"/>
          </p:cNvSpPr>
          <p:nvPr>
            <p:ph idx="1"/>
          </p:nvPr>
        </p:nvSpPr>
        <p:spPr/>
        <p:txBody>
          <a:bodyPr/>
          <a:lstStyle/>
          <a:p>
            <a:r>
              <a:rPr lang="nl-NL" b="1" dirty="0">
                <a:solidFill>
                  <a:schemeClr val="accent1">
                    <a:lumMod val="50000"/>
                  </a:schemeClr>
                </a:solidFill>
              </a:rPr>
              <a:t>Duur</a:t>
            </a:r>
            <a:r>
              <a:rPr lang="nl-NL" dirty="0"/>
              <a:t>registratie: registratie van een periode van toepassing van verplichte zorg</a:t>
            </a:r>
          </a:p>
          <a:p>
            <a:endParaRPr lang="nl-NL" dirty="0"/>
          </a:p>
          <a:p>
            <a:endParaRPr lang="nl-NL" dirty="0"/>
          </a:p>
          <a:p>
            <a:r>
              <a:rPr lang="nl-NL" b="1" dirty="0">
                <a:solidFill>
                  <a:schemeClr val="accent1">
                    <a:lumMod val="50000"/>
                  </a:schemeClr>
                </a:solidFill>
              </a:rPr>
              <a:t>Moment</a:t>
            </a:r>
            <a:r>
              <a:rPr lang="nl-NL" dirty="0"/>
              <a:t>registratie: registratie van een moment van verplichte zorg</a:t>
            </a:r>
          </a:p>
          <a:p>
            <a:endParaRPr lang="nl-NL" dirty="0"/>
          </a:p>
          <a:p>
            <a:endParaRPr lang="nl-NL" dirty="0"/>
          </a:p>
          <a:p>
            <a:r>
              <a:rPr lang="nl-NL" dirty="0"/>
              <a:t>Belangrijk: </a:t>
            </a:r>
            <a:r>
              <a:rPr lang="nl-NL" dirty="0">
                <a:solidFill>
                  <a:schemeClr val="tx1">
                    <a:lumMod val="75000"/>
                  </a:schemeClr>
                </a:solidFill>
              </a:rPr>
              <a:t>start</a:t>
            </a:r>
            <a:r>
              <a:rPr lang="nl-NL" dirty="0"/>
              <a:t>tijd en </a:t>
            </a:r>
            <a:r>
              <a:rPr lang="nl-NL" dirty="0">
                <a:solidFill>
                  <a:schemeClr val="tx1">
                    <a:lumMod val="75000"/>
                  </a:schemeClr>
                </a:solidFill>
              </a:rPr>
              <a:t>eind</a:t>
            </a:r>
            <a:r>
              <a:rPr lang="nl-NL" dirty="0"/>
              <a:t>tijd</a:t>
            </a:r>
          </a:p>
          <a:p>
            <a:endParaRPr lang="nl-NL" dirty="0"/>
          </a:p>
        </p:txBody>
      </p:sp>
      <p:sp>
        <p:nvSpPr>
          <p:cNvPr id="5" name="Tijdelijke aanduiding voor dianummer 4">
            <a:extLst>
              <a:ext uri="{FF2B5EF4-FFF2-40B4-BE49-F238E27FC236}">
                <a16:creationId xmlns:a16="http://schemas.microsoft.com/office/drawing/2014/main" id="{2164FCF0-DC87-4CA8-A375-FCDD6CC66848}"/>
              </a:ext>
            </a:extLst>
          </p:cNvPr>
          <p:cNvSpPr>
            <a:spLocks noGrp="1"/>
          </p:cNvSpPr>
          <p:nvPr>
            <p:ph type="sldNum" sz="quarter" idx="4"/>
          </p:nvPr>
        </p:nvSpPr>
        <p:spPr/>
        <p:txBody>
          <a:bodyPr/>
          <a:lstStyle/>
          <a:p>
            <a:fld id="{5074DD8C-847B-4205-B302-DBB7AC446D4E}" type="slidenum">
              <a:rPr lang="nl-NL" smtClean="0"/>
              <a:pPr/>
              <a:t>27</a:t>
            </a:fld>
            <a:endParaRPr lang="nl-NL" dirty="0"/>
          </a:p>
        </p:txBody>
      </p:sp>
      <p:sp>
        <p:nvSpPr>
          <p:cNvPr id="6" name="Tekstvak 5">
            <a:extLst>
              <a:ext uri="{FF2B5EF4-FFF2-40B4-BE49-F238E27FC236}">
                <a16:creationId xmlns:a16="http://schemas.microsoft.com/office/drawing/2014/main" id="{B074BC2D-F4D8-46A9-B5D9-02A8A9D388FD}"/>
              </a:ext>
            </a:extLst>
          </p:cNvPr>
          <p:cNvSpPr txBox="1"/>
          <p:nvPr/>
        </p:nvSpPr>
        <p:spPr>
          <a:xfrm>
            <a:off x="9623598" y="2133650"/>
            <a:ext cx="1296144" cy="1015663"/>
          </a:xfrm>
          <a:prstGeom prst="rect">
            <a:avLst/>
          </a:prstGeom>
          <a:noFill/>
        </p:spPr>
        <p:txBody>
          <a:bodyPr wrap="square" rtlCol="0">
            <a:spAutoFit/>
          </a:bodyPr>
          <a:lstStyle/>
          <a:p>
            <a:r>
              <a:rPr lang="nl-NL" sz="6000" b="1" dirty="0"/>
              <a:t>D</a:t>
            </a:r>
          </a:p>
        </p:txBody>
      </p:sp>
      <p:sp>
        <p:nvSpPr>
          <p:cNvPr id="8" name="Tekstvak 7">
            <a:extLst>
              <a:ext uri="{FF2B5EF4-FFF2-40B4-BE49-F238E27FC236}">
                <a16:creationId xmlns:a16="http://schemas.microsoft.com/office/drawing/2014/main" id="{F216C75B-5B87-45E7-AA46-B0730FE705EF}"/>
              </a:ext>
            </a:extLst>
          </p:cNvPr>
          <p:cNvSpPr txBox="1"/>
          <p:nvPr/>
        </p:nvSpPr>
        <p:spPr>
          <a:xfrm>
            <a:off x="9623598" y="4365898"/>
            <a:ext cx="1296144" cy="1015663"/>
          </a:xfrm>
          <a:prstGeom prst="rect">
            <a:avLst/>
          </a:prstGeom>
          <a:noFill/>
        </p:spPr>
        <p:txBody>
          <a:bodyPr wrap="square" rtlCol="0">
            <a:spAutoFit/>
          </a:bodyPr>
          <a:lstStyle/>
          <a:p>
            <a:r>
              <a:rPr lang="nl-NL" sz="6000" b="1" dirty="0"/>
              <a:t>M</a:t>
            </a:r>
          </a:p>
        </p:txBody>
      </p:sp>
      <p:sp>
        <p:nvSpPr>
          <p:cNvPr id="7" name="Tijdelijke aanduiding voor voettekst 27">
            <a:extLst>
              <a:ext uri="{FF2B5EF4-FFF2-40B4-BE49-F238E27FC236}">
                <a16:creationId xmlns:a16="http://schemas.microsoft.com/office/drawing/2014/main" id="{7C52BF92-74A4-495D-A6B4-59DD22AD21B1}"/>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24476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CD966F-8A73-4F67-98F6-0F483E57EDBA}"/>
              </a:ext>
            </a:extLst>
          </p:cNvPr>
          <p:cNvSpPr>
            <a:spLocks noGrp="1"/>
          </p:cNvSpPr>
          <p:nvPr>
            <p:ph type="title"/>
          </p:nvPr>
        </p:nvSpPr>
        <p:spPr/>
        <p:txBody>
          <a:bodyPr/>
          <a:lstStyle/>
          <a:p>
            <a:r>
              <a:rPr lang="nl-NL" dirty="0"/>
              <a:t>11 hoofdcategorieën: duur of moment?</a:t>
            </a:r>
          </a:p>
        </p:txBody>
      </p:sp>
      <p:sp>
        <p:nvSpPr>
          <p:cNvPr id="3" name="Tijdelijke aanduiding voor inhoud 2">
            <a:extLst>
              <a:ext uri="{FF2B5EF4-FFF2-40B4-BE49-F238E27FC236}">
                <a16:creationId xmlns:a16="http://schemas.microsoft.com/office/drawing/2014/main" id="{B81BF376-A992-4576-A99A-CE52A888EA6C}"/>
              </a:ext>
            </a:extLst>
          </p:cNvPr>
          <p:cNvSpPr>
            <a:spLocks noGrp="1"/>
          </p:cNvSpPr>
          <p:nvPr>
            <p:ph idx="1"/>
          </p:nvPr>
        </p:nvSpPr>
        <p:spPr>
          <a:xfrm>
            <a:off x="540000" y="1600572"/>
            <a:ext cx="9227614" cy="4527011"/>
          </a:xfrm>
        </p:spPr>
        <p:txBody>
          <a:bodyPr>
            <a:normAutofit fontScale="25000" lnSpcReduction="20000"/>
          </a:bodyPr>
          <a:lstStyle/>
          <a:p>
            <a:pPr marL="324000" indent="-514453" defTabSz="720000">
              <a:lnSpc>
                <a:spcPts val="3000"/>
              </a:lnSpc>
              <a:buClr>
                <a:srgbClr val="D20000"/>
              </a:buClr>
              <a:buFont typeface="+mj-lt"/>
              <a:buAutoNum type="arabicPeriod"/>
            </a:pPr>
            <a:r>
              <a:rPr lang="nl-NL" sz="8000" dirty="0"/>
              <a:t>3:2 -2a	Vocht en voeding, medische controles/handelingen			</a:t>
            </a:r>
            <a:r>
              <a:rPr lang="nl-NL" sz="8000" b="1" dirty="0">
                <a:solidFill>
                  <a:srgbClr val="F6746A"/>
                </a:solidFill>
              </a:rPr>
              <a:t>M</a:t>
            </a:r>
          </a:p>
          <a:p>
            <a:pPr defTabSz="720000">
              <a:lnSpc>
                <a:spcPts val="3000"/>
              </a:lnSpc>
              <a:buClr>
                <a:srgbClr val="D20000"/>
              </a:buClr>
            </a:pPr>
            <a:r>
              <a:rPr lang="nl-NL" sz="8000" dirty="0"/>
              <a:t>	3:2 -2a	 Medicatie									</a:t>
            </a:r>
            <a:r>
              <a:rPr lang="nl-NL" sz="8000" b="1" dirty="0">
                <a:solidFill>
                  <a:srgbClr val="F6746A"/>
                </a:solidFill>
              </a:rPr>
              <a:t>D</a:t>
            </a:r>
            <a:endParaRPr lang="nl-NL" sz="8000" dirty="0"/>
          </a:p>
          <a:p>
            <a:pPr marL="324000" indent="-514453" defTabSz="720000">
              <a:lnSpc>
                <a:spcPts val="3000"/>
              </a:lnSpc>
              <a:buClr>
                <a:srgbClr val="D20000"/>
              </a:buClr>
              <a:buFont typeface="+mj-lt"/>
              <a:buAutoNum type="arabicPeriod"/>
            </a:pPr>
            <a:r>
              <a:rPr lang="nl-NL" sz="8000" dirty="0"/>
              <a:t>3:2 -2b	Beperken bewegingsvrijheid						</a:t>
            </a:r>
            <a:r>
              <a:rPr lang="nl-NL" sz="8000" b="1" dirty="0">
                <a:solidFill>
                  <a:srgbClr val="F6746A"/>
                </a:solidFill>
              </a:rPr>
              <a:t>D</a:t>
            </a:r>
          </a:p>
          <a:p>
            <a:pPr marL="324000" indent="-514453" defTabSz="720000">
              <a:lnSpc>
                <a:spcPts val="3000"/>
              </a:lnSpc>
              <a:buClr>
                <a:srgbClr val="D20000"/>
              </a:buClr>
              <a:buFont typeface="+mj-lt"/>
              <a:buAutoNum type="arabicPeriod"/>
            </a:pPr>
            <a:r>
              <a:rPr lang="nl-NL" sz="8000" dirty="0"/>
              <a:t>3:2 -2c	Insluiten									</a:t>
            </a:r>
            <a:r>
              <a:rPr lang="nl-NL" sz="8000" b="1" dirty="0">
                <a:solidFill>
                  <a:srgbClr val="F6746A"/>
                </a:solidFill>
              </a:rPr>
              <a:t>D</a:t>
            </a:r>
          </a:p>
          <a:p>
            <a:pPr marL="324000" indent="-514453" defTabSz="720000">
              <a:lnSpc>
                <a:spcPts val="3000"/>
              </a:lnSpc>
              <a:buClr>
                <a:srgbClr val="D20000"/>
              </a:buClr>
              <a:buFont typeface="+mj-lt"/>
              <a:buAutoNum type="arabicPeriod"/>
            </a:pPr>
            <a:r>
              <a:rPr lang="nl-NL" sz="8000" dirty="0"/>
              <a:t>3:2 -2d	Uitoefenen van toezicht							</a:t>
            </a:r>
            <a:r>
              <a:rPr lang="nl-NL" sz="8000" b="1" dirty="0">
                <a:solidFill>
                  <a:srgbClr val="F6746A"/>
                </a:solidFill>
              </a:rPr>
              <a:t>D</a:t>
            </a:r>
          </a:p>
          <a:p>
            <a:pPr marL="324000" indent="-514453" defTabSz="720000">
              <a:lnSpc>
                <a:spcPts val="3000"/>
              </a:lnSpc>
              <a:buClr>
                <a:srgbClr val="D20000"/>
              </a:buClr>
              <a:buFont typeface="+mj-lt"/>
              <a:buAutoNum type="arabicPeriod"/>
            </a:pPr>
            <a:r>
              <a:rPr lang="nl-NL" sz="8000" dirty="0"/>
              <a:t>3:2 -2e	Onderzoek kleding of lichaam						</a:t>
            </a:r>
            <a:r>
              <a:rPr lang="nl-NL" sz="8000" b="1" dirty="0">
                <a:solidFill>
                  <a:srgbClr val="F6746A"/>
                </a:solidFill>
              </a:rPr>
              <a:t>M</a:t>
            </a:r>
          </a:p>
          <a:p>
            <a:pPr marL="324000" indent="-514453" defTabSz="720000">
              <a:lnSpc>
                <a:spcPts val="3000"/>
              </a:lnSpc>
              <a:buClr>
                <a:srgbClr val="D20000"/>
              </a:buClr>
              <a:buFont typeface="+mj-lt"/>
              <a:buAutoNum type="arabicPeriod"/>
            </a:pPr>
            <a:r>
              <a:rPr lang="nl-NL" sz="8000" dirty="0"/>
              <a:t>3:2 -2f	Onderzoek woon/verblijfruimte						</a:t>
            </a:r>
            <a:r>
              <a:rPr lang="nl-NL" sz="8000" b="1" dirty="0">
                <a:solidFill>
                  <a:srgbClr val="F6746A"/>
                </a:solidFill>
              </a:rPr>
              <a:t>M</a:t>
            </a:r>
          </a:p>
          <a:p>
            <a:pPr marL="324000" indent="-514453" defTabSz="720000">
              <a:lnSpc>
                <a:spcPts val="3000"/>
              </a:lnSpc>
              <a:buClr>
                <a:srgbClr val="D20000"/>
              </a:buClr>
              <a:buFont typeface="+mj-lt"/>
              <a:buAutoNum type="arabicPeriod"/>
            </a:pPr>
            <a:r>
              <a:rPr lang="nl-NL" sz="8000" dirty="0"/>
              <a:t>3:2 -2g	Controle op gedrag beïnvloedende middelen				</a:t>
            </a:r>
            <a:r>
              <a:rPr lang="nl-NL" sz="8000" b="1" dirty="0">
                <a:solidFill>
                  <a:srgbClr val="F6746A"/>
                </a:solidFill>
              </a:rPr>
              <a:t>M</a:t>
            </a:r>
          </a:p>
          <a:p>
            <a:pPr marL="324000" indent="-514453" defTabSz="720000">
              <a:lnSpc>
                <a:spcPts val="3000"/>
              </a:lnSpc>
              <a:buClr>
                <a:srgbClr val="D20000"/>
              </a:buClr>
              <a:buFont typeface="+mj-lt"/>
              <a:buAutoNum type="arabicPeriod"/>
            </a:pPr>
            <a:r>
              <a:rPr lang="nl-NL" sz="8000" dirty="0"/>
              <a:t>3:2 -2h	Beperking vrijheid eigen leven in te richten				</a:t>
            </a:r>
            <a:r>
              <a:rPr lang="nl-NL" sz="8000" b="1" dirty="0">
                <a:solidFill>
                  <a:srgbClr val="F6746A"/>
                </a:solidFill>
              </a:rPr>
              <a:t>D</a:t>
            </a:r>
          </a:p>
          <a:p>
            <a:pPr marL="324000" indent="-514453" defTabSz="720000">
              <a:lnSpc>
                <a:spcPts val="3000"/>
              </a:lnSpc>
              <a:buClr>
                <a:srgbClr val="D20000"/>
              </a:buClr>
              <a:buFont typeface="+mj-lt"/>
              <a:buAutoNum type="arabicPeriod"/>
            </a:pPr>
            <a:r>
              <a:rPr lang="nl-NL" sz="8000" dirty="0"/>
              <a:t>3:2 -2i	Beperking ontvangen bezoek						</a:t>
            </a:r>
            <a:r>
              <a:rPr lang="nl-NL" sz="8000" b="1" dirty="0">
                <a:solidFill>
                  <a:srgbClr val="F6746A"/>
                </a:solidFill>
              </a:rPr>
              <a:t>D</a:t>
            </a:r>
          </a:p>
          <a:p>
            <a:pPr marL="324000" indent="-514453" defTabSz="720000">
              <a:lnSpc>
                <a:spcPts val="3000"/>
              </a:lnSpc>
              <a:buClr>
                <a:srgbClr val="D20000"/>
              </a:buClr>
              <a:buFont typeface="+mj-lt"/>
              <a:buAutoNum type="arabicPeriod"/>
            </a:pPr>
            <a:r>
              <a:rPr lang="nl-NL" sz="8000" dirty="0"/>
              <a:t>3.2 -2j	Opnemen in accommodatie							</a:t>
            </a:r>
            <a:r>
              <a:rPr lang="nl-NL" sz="8000" b="1" dirty="0">
                <a:solidFill>
                  <a:srgbClr val="F6746A"/>
                </a:solidFill>
              </a:rPr>
              <a:t>D</a:t>
            </a:r>
          </a:p>
          <a:p>
            <a:pPr marL="324000" indent="-514453" defTabSz="720000">
              <a:lnSpc>
                <a:spcPts val="3000"/>
              </a:lnSpc>
              <a:buClr>
                <a:srgbClr val="D20000"/>
              </a:buClr>
              <a:buFont typeface="+mj-lt"/>
              <a:buAutoNum type="arabicPeriod"/>
            </a:pPr>
            <a:r>
              <a:rPr lang="nl-NL" sz="8000" dirty="0"/>
              <a:t>3.2 -2k	Plaats voor tijdelijk geschikt verblijf					</a:t>
            </a:r>
            <a:r>
              <a:rPr lang="nl-NL" sz="8000" b="1" dirty="0">
                <a:solidFill>
                  <a:srgbClr val="F6746A"/>
                </a:solidFill>
              </a:rPr>
              <a:t>M</a:t>
            </a:r>
          </a:p>
          <a:p>
            <a:endParaRPr lang="nl-NL" sz="6400" dirty="0"/>
          </a:p>
        </p:txBody>
      </p:sp>
      <p:sp>
        <p:nvSpPr>
          <p:cNvPr id="5" name="Tijdelijke aanduiding voor dianummer 4">
            <a:extLst>
              <a:ext uri="{FF2B5EF4-FFF2-40B4-BE49-F238E27FC236}">
                <a16:creationId xmlns:a16="http://schemas.microsoft.com/office/drawing/2014/main" id="{2F7B64DF-6D60-493D-B395-2447D00768E8}"/>
              </a:ext>
            </a:extLst>
          </p:cNvPr>
          <p:cNvSpPr>
            <a:spLocks noGrp="1"/>
          </p:cNvSpPr>
          <p:nvPr>
            <p:ph type="sldNum" sz="quarter" idx="4"/>
          </p:nvPr>
        </p:nvSpPr>
        <p:spPr/>
        <p:txBody>
          <a:bodyPr/>
          <a:lstStyle/>
          <a:p>
            <a:fld id="{5074DD8C-847B-4205-B302-DBB7AC446D4E}" type="slidenum">
              <a:rPr lang="nl-NL" smtClean="0"/>
              <a:pPr/>
              <a:t>28</a:t>
            </a:fld>
            <a:endParaRPr lang="nl-NL" dirty="0"/>
          </a:p>
        </p:txBody>
      </p:sp>
      <p:sp>
        <p:nvSpPr>
          <p:cNvPr id="7" name="Tijdelijke aanduiding voor voettekst 27">
            <a:extLst>
              <a:ext uri="{FF2B5EF4-FFF2-40B4-BE49-F238E27FC236}">
                <a16:creationId xmlns:a16="http://schemas.microsoft.com/office/drawing/2014/main" id="{CC447836-471A-474D-8A93-E4601FA4924B}"/>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
        <p:nvSpPr>
          <p:cNvPr id="4" name="Ovaal 3">
            <a:extLst>
              <a:ext uri="{FF2B5EF4-FFF2-40B4-BE49-F238E27FC236}">
                <a16:creationId xmlns:a16="http://schemas.microsoft.com/office/drawing/2014/main" id="{DE21FE8C-B969-41D6-84E2-22CC7057ED02}"/>
              </a:ext>
            </a:extLst>
          </p:cNvPr>
          <p:cNvSpPr/>
          <p:nvPr/>
        </p:nvSpPr>
        <p:spPr>
          <a:xfrm>
            <a:off x="8903518" y="1600572"/>
            <a:ext cx="792088" cy="749102"/>
          </a:xfrm>
          <a:prstGeom prst="ellipse">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09601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93C27F-8763-4A69-A76D-347B27A6834D}"/>
              </a:ext>
            </a:extLst>
          </p:cNvPr>
          <p:cNvSpPr>
            <a:spLocks noGrp="1"/>
          </p:cNvSpPr>
          <p:nvPr>
            <p:ph type="title"/>
          </p:nvPr>
        </p:nvSpPr>
        <p:spPr/>
        <p:txBody>
          <a:bodyPr/>
          <a:lstStyle/>
          <a:p>
            <a:r>
              <a:rPr lang="nl-NL" dirty="0"/>
              <a:t>Wanneer ‘dubbele’ registratie?</a:t>
            </a:r>
          </a:p>
        </p:txBody>
      </p:sp>
      <p:sp>
        <p:nvSpPr>
          <p:cNvPr id="3" name="Tijdelijke aanduiding voor inhoud 2">
            <a:extLst>
              <a:ext uri="{FF2B5EF4-FFF2-40B4-BE49-F238E27FC236}">
                <a16:creationId xmlns:a16="http://schemas.microsoft.com/office/drawing/2014/main" id="{4ED8377C-D7DE-4630-9A6C-06FA4540DA07}"/>
              </a:ext>
            </a:extLst>
          </p:cNvPr>
          <p:cNvSpPr>
            <a:spLocks noGrp="1"/>
          </p:cNvSpPr>
          <p:nvPr>
            <p:ph idx="1"/>
          </p:nvPr>
        </p:nvSpPr>
        <p:spPr/>
        <p:txBody>
          <a:bodyPr/>
          <a:lstStyle/>
          <a:p>
            <a:r>
              <a:rPr lang="nl-NL" dirty="0"/>
              <a:t>Het doel van de verplichte zorg staat centraal. </a:t>
            </a:r>
          </a:p>
          <a:p>
            <a:pPr lvl="2"/>
            <a:r>
              <a:rPr lang="nl-NL" sz="2000" dirty="0">
                <a:solidFill>
                  <a:srgbClr val="F6746A"/>
                </a:solidFill>
              </a:rPr>
              <a:t>Als voor het doel ‘</a:t>
            </a:r>
            <a:r>
              <a:rPr lang="nl-NL" sz="2000" dirty="0" err="1">
                <a:solidFill>
                  <a:srgbClr val="F6746A"/>
                </a:solidFill>
              </a:rPr>
              <a:t>separaren</a:t>
            </a:r>
            <a:r>
              <a:rPr lang="nl-NL" sz="2000" dirty="0">
                <a:solidFill>
                  <a:srgbClr val="F6746A"/>
                </a:solidFill>
              </a:rPr>
              <a:t>’ fixatie noodzakelijkerwijs toegepast moet worden, dan wordt alleen separeren geregistreerd. Immers, het doel is separeren en niet fixeren.</a:t>
            </a:r>
          </a:p>
          <a:p>
            <a:r>
              <a:rPr lang="nl-NL" dirty="0"/>
              <a:t>Meerdere toedieningsvormen van medicatie</a:t>
            </a:r>
          </a:p>
          <a:p>
            <a:r>
              <a:rPr lang="nl-NL" dirty="0"/>
              <a:t>Als er meerdere vormen tegelijk van toepassing zijn</a:t>
            </a:r>
          </a:p>
          <a:p>
            <a:pPr lvl="2"/>
            <a:r>
              <a:rPr lang="nl-NL" sz="2000" dirty="0">
                <a:solidFill>
                  <a:srgbClr val="F6746A"/>
                </a:solidFill>
              </a:rPr>
              <a:t>Bijvoorbeeld ‘onderzoek verblijfruimte’ en ‘medicatie’</a:t>
            </a:r>
          </a:p>
        </p:txBody>
      </p:sp>
      <p:sp>
        <p:nvSpPr>
          <p:cNvPr id="5" name="Tijdelijke aanduiding voor dianummer 4">
            <a:extLst>
              <a:ext uri="{FF2B5EF4-FFF2-40B4-BE49-F238E27FC236}">
                <a16:creationId xmlns:a16="http://schemas.microsoft.com/office/drawing/2014/main" id="{50EC444D-C057-452A-942F-D95CD60070BA}"/>
              </a:ext>
            </a:extLst>
          </p:cNvPr>
          <p:cNvSpPr>
            <a:spLocks noGrp="1"/>
          </p:cNvSpPr>
          <p:nvPr>
            <p:ph type="sldNum" sz="quarter" idx="4"/>
          </p:nvPr>
        </p:nvSpPr>
        <p:spPr/>
        <p:txBody>
          <a:bodyPr/>
          <a:lstStyle/>
          <a:p>
            <a:fld id="{5074DD8C-847B-4205-B302-DBB7AC446D4E}" type="slidenum">
              <a:rPr lang="nl-NL" smtClean="0"/>
              <a:pPr/>
              <a:t>29</a:t>
            </a:fld>
            <a:endParaRPr lang="nl-NL" dirty="0"/>
          </a:p>
        </p:txBody>
      </p:sp>
      <p:sp>
        <p:nvSpPr>
          <p:cNvPr id="7" name="Tijdelijke aanduiding voor voettekst 27">
            <a:extLst>
              <a:ext uri="{FF2B5EF4-FFF2-40B4-BE49-F238E27FC236}">
                <a16:creationId xmlns:a16="http://schemas.microsoft.com/office/drawing/2014/main" id="{E4D446D0-EBF6-4ABF-9E30-9BB83DA7C00D}"/>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1345623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tekst 10"/>
          <p:cNvSpPr>
            <a:spLocks noGrp="1"/>
          </p:cNvSpPr>
          <p:nvPr>
            <p:ph type="body" sz="quarter" idx="19"/>
          </p:nvPr>
        </p:nvSpPr>
        <p:spPr>
          <a:xfrm>
            <a:off x="6023506" y="765498"/>
            <a:ext cx="5544000" cy="5544000"/>
          </a:xfrm>
        </p:spPr>
        <p:txBody>
          <a:bodyPr/>
          <a:lstStyle/>
          <a:p>
            <a:endParaRPr lang="nl-NL" dirty="0"/>
          </a:p>
        </p:txBody>
      </p:sp>
      <p:sp>
        <p:nvSpPr>
          <p:cNvPr id="3" name="Titel 2"/>
          <p:cNvSpPr>
            <a:spLocks noGrp="1"/>
          </p:cNvSpPr>
          <p:nvPr>
            <p:ph type="ctrTitle"/>
          </p:nvPr>
        </p:nvSpPr>
        <p:spPr>
          <a:xfrm>
            <a:off x="262558" y="1825494"/>
            <a:ext cx="5472608" cy="3692531"/>
          </a:xfrm>
        </p:spPr>
        <p:txBody>
          <a:bodyPr>
            <a:normAutofit fontScale="90000"/>
          </a:bodyPr>
          <a:lstStyle/>
          <a:p>
            <a:pPr marL="457200" indent="-457200" algn="l">
              <a:buFont typeface="Arial" panose="020B0604020202020204" pitchFamily="34" charset="0"/>
              <a:buChar char="•"/>
            </a:pPr>
            <a:r>
              <a:rPr lang="nl-NL" sz="3200" dirty="0"/>
              <a:t>Bronnen voor deze presentatie:</a:t>
            </a:r>
            <a:br>
              <a:rPr lang="nl-NL" sz="3200" dirty="0"/>
            </a:br>
            <a:r>
              <a:rPr lang="nl-NL" sz="3200" dirty="0"/>
              <a:t>- Wettekst </a:t>
            </a:r>
            <a:r>
              <a:rPr lang="nl-NL" sz="3200" dirty="0" err="1"/>
              <a:t>Wvggz</a:t>
            </a:r>
            <a:br>
              <a:rPr lang="nl-NL" sz="3200" dirty="0"/>
            </a:br>
            <a:r>
              <a:rPr lang="nl-NL" sz="3200" dirty="0"/>
              <a:t>- Ministeriele regeling</a:t>
            </a:r>
            <a:br>
              <a:rPr lang="nl-NL" sz="3200" dirty="0"/>
            </a:br>
            <a:r>
              <a:rPr lang="nl-NL" sz="3200" dirty="0"/>
              <a:t>- Informatieboekje verplichte zorg</a:t>
            </a:r>
            <a:br>
              <a:rPr lang="nl-NL" sz="3200" dirty="0"/>
            </a:br>
            <a:endParaRPr lang="nl-NL" sz="3200" dirty="0"/>
          </a:p>
        </p:txBody>
      </p:sp>
      <p:pic>
        <p:nvPicPr>
          <p:cNvPr id="4" name="Afbeelding 3" descr="Afbeelding met apparaat&#10;&#10;Automatisch gegenereerde beschrijving">
            <a:extLst>
              <a:ext uri="{FF2B5EF4-FFF2-40B4-BE49-F238E27FC236}">
                <a16:creationId xmlns:a16="http://schemas.microsoft.com/office/drawing/2014/main" id="{2A183140-4A0D-41AF-A127-ACC81888F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6706" y="1600994"/>
            <a:ext cx="3773016" cy="3773016"/>
          </a:xfrm>
          <a:prstGeom prst="rect">
            <a:avLst/>
          </a:prstGeom>
        </p:spPr>
      </p:pic>
      <p:sp>
        <p:nvSpPr>
          <p:cNvPr id="7" name="Tijdelijke aanduiding voor voettekst 27">
            <a:extLst>
              <a:ext uri="{FF2B5EF4-FFF2-40B4-BE49-F238E27FC236}">
                <a16:creationId xmlns:a16="http://schemas.microsoft.com/office/drawing/2014/main" id="{3E61F735-9AAD-44B7-AFB3-A875D2E546E5}"/>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1664067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CD78B39-4829-4FFF-A8F3-8610D58D6DC1}"/>
              </a:ext>
            </a:extLst>
          </p:cNvPr>
          <p:cNvSpPr>
            <a:spLocks noGrp="1"/>
          </p:cNvSpPr>
          <p:nvPr>
            <p:ph type="body" sz="quarter" idx="19"/>
          </p:nvPr>
        </p:nvSpPr>
        <p:spPr/>
        <p:txBody>
          <a:bodyPr/>
          <a:lstStyle/>
          <a:p>
            <a:endParaRPr lang="nl-NL"/>
          </a:p>
        </p:txBody>
      </p:sp>
      <p:sp>
        <p:nvSpPr>
          <p:cNvPr id="3" name="Titel 2">
            <a:extLst>
              <a:ext uri="{FF2B5EF4-FFF2-40B4-BE49-F238E27FC236}">
                <a16:creationId xmlns:a16="http://schemas.microsoft.com/office/drawing/2014/main" id="{B420FF19-40C9-49D1-91F8-7952B323CCBA}"/>
              </a:ext>
            </a:extLst>
          </p:cNvPr>
          <p:cNvSpPr>
            <a:spLocks noGrp="1"/>
          </p:cNvSpPr>
          <p:nvPr>
            <p:ph type="ctrTitle"/>
          </p:nvPr>
        </p:nvSpPr>
        <p:spPr/>
        <p:txBody>
          <a:bodyPr/>
          <a:lstStyle/>
          <a:p>
            <a:r>
              <a:rPr lang="nl-NL" dirty="0"/>
              <a:t>Verantwoording aan IGJ</a:t>
            </a:r>
          </a:p>
        </p:txBody>
      </p:sp>
      <p:sp>
        <p:nvSpPr>
          <p:cNvPr id="4" name="Ondertitel 3">
            <a:extLst>
              <a:ext uri="{FF2B5EF4-FFF2-40B4-BE49-F238E27FC236}">
                <a16:creationId xmlns:a16="http://schemas.microsoft.com/office/drawing/2014/main" id="{A2E8A7E0-653B-4F9C-A13B-B9B347F54FBE}"/>
              </a:ext>
            </a:extLst>
          </p:cNvPr>
          <p:cNvSpPr>
            <a:spLocks noGrp="1"/>
          </p:cNvSpPr>
          <p:nvPr>
            <p:ph type="subTitle" idx="1"/>
          </p:nvPr>
        </p:nvSpPr>
        <p:spPr/>
        <p:txBody>
          <a:bodyPr/>
          <a:lstStyle/>
          <a:p>
            <a:r>
              <a:rPr lang="nl-NL" dirty="0" err="1"/>
              <a:t>Wvggz</a:t>
            </a:r>
            <a:r>
              <a:rPr lang="nl-NL" dirty="0"/>
              <a:t> art 8:24 en 8:25</a:t>
            </a:r>
          </a:p>
        </p:txBody>
      </p:sp>
    </p:spTree>
    <p:extLst>
      <p:ext uri="{BB962C8B-B14F-4D97-AF65-F5344CB8AC3E}">
        <p14:creationId xmlns:p14="http://schemas.microsoft.com/office/powerpoint/2010/main" val="932923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2A786-5F8D-45A9-A514-B5C48C7E85B3}"/>
              </a:ext>
            </a:extLst>
          </p:cNvPr>
          <p:cNvSpPr>
            <a:spLocks noGrp="1"/>
          </p:cNvSpPr>
          <p:nvPr>
            <p:ph type="title"/>
          </p:nvPr>
        </p:nvSpPr>
        <p:spPr/>
        <p:txBody>
          <a:bodyPr/>
          <a:lstStyle/>
          <a:p>
            <a:r>
              <a:rPr lang="nl-NL" dirty="0"/>
              <a:t>Digitaal overzicht (art 8:24)</a:t>
            </a:r>
          </a:p>
        </p:txBody>
      </p:sp>
      <p:sp>
        <p:nvSpPr>
          <p:cNvPr id="3" name="Tijdelijke aanduiding voor inhoud 2">
            <a:extLst>
              <a:ext uri="{FF2B5EF4-FFF2-40B4-BE49-F238E27FC236}">
                <a16:creationId xmlns:a16="http://schemas.microsoft.com/office/drawing/2014/main" id="{ED2E5490-3A2A-4217-9D83-4A51ABBDCE47}"/>
              </a:ext>
            </a:extLst>
          </p:cNvPr>
          <p:cNvSpPr>
            <a:spLocks noGrp="1"/>
          </p:cNvSpPr>
          <p:nvPr>
            <p:ph idx="1"/>
          </p:nvPr>
        </p:nvSpPr>
        <p:spPr/>
        <p:txBody>
          <a:bodyPr/>
          <a:lstStyle/>
          <a:p>
            <a:pPr marL="342900" indent="-342900">
              <a:buFont typeface="Arial" panose="020B0604020202020204" pitchFamily="34" charset="0"/>
              <a:buChar char="•"/>
            </a:pPr>
            <a:r>
              <a:rPr lang="nl-NL" dirty="0"/>
              <a:t>2 x per jaar (januari-juni en juli-december)</a:t>
            </a:r>
          </a:p>
          <a:p>
            <a:pPr marL="342900" indent="-342900">
              <a:buFont typeface="Arial" panose="020B0604020202020204" pitchFamily="34" charset="0"/>
              <a:buChar char="•"/>
            </a:pPr>
            <a:r>
              <a:rPr lang="nl-NL" dirty="0"/>
              <a:t>Binnen 6 weken na afloop half jaar</a:t>
            </a:r>
          </a:p>
          <a:p>
            <a:pPr marL="342900" indent="-342900">
              <a:buFont typeface="Arial" panose="020B0604020202020204" pitchFamily="34" charset="0"/>
              <a:buChar char="•"/>
            </a:pPr>
            <a:r>
              <a:rPr lang="nl-NL" dirty="0"/>
              <a:t>Per locatie (vestigingsnummer)</a:t>
            </a:r>
          </a:p>
          <a:p>
            <a:pPr marL="342900" indent="-342900">
              <a:buFont typeface="Arial" panose="020B0604020202020204" pitchFamily="34" charset="0"/>
              <a:buChar char="•"/>
            </a:pPr>
            <a:r>
              <a:rPr lang="nl-NL" dirty="0"/>
              <a:t>Volgens vast format (in MR en informatieboekje)</a:t>
            </a:r>
          </a:p>
          <a:p>
            <a:pPr marL="342900" indent="-342900">
              <a:buFont typeface="Arial" panose="020B0604020202020204" pitchFamily="34" charset="0"/>
              <a:buChar char="•"/>
            </a:pPr>
            <a:r>
              <a:rPr lang="nl-NL" dirty="0"/>
              <a:t>Digitaal </a:t>
            </a:r>
            <a:r>
              <a:rPr lang="nl-NL" dirty="0" err="1"/>
              <a:t>uitleesbaar</a:t>
            </a:r>
            <a:r>
              <a:rPr lang="nl-NL" dirty="0"/>
              <a:t> formaat (XML of technische opvolger daarvan)</a:t>
            </a:r>
          </a:p>
        </p:txBody>
      </p:sp>
      <p:sp>
        <p:nvSpPr>
          <p:cNvPr id="5" name="Tijdelijke aanduiding voor dianummer 4">
            <a:extLst>
              <a:ext uri="{FF2B5EF4-FFF2-40B4-BE49-F238E27FC236}">
                <a16:creationId xmlns:a16="http://schemas.microsoft.com/office/drawing/2014/main" id="{DEB97EB4-4A33-42F9-81F3-4833C39D53A7}"/>
              </a:ext>
            </a:extLst>
          </p:cNvPr>
          <p:cNvSpPr>
            <a:spLocks noGrp="1"/>
          </p:cNvSpPr>
          <p:nvPr>
            <p:ph type="sldNum" sz="quarter" idx="4"/>
          </p:nvPr>
        </p:nvSpPr>
        <p:spPr/>
        <p:txBody>
          <a:bodyPr/>
          <a:lstStyle/>
          <a:p>
            <a:fld id="{5074DD8C-847B-4205-B302-DBB7AC446D4E}" type="slidenum">
              <a:rPr lang="nl-NL" smtClean="0"/>
              <a:pPr/>
              <a:t>31</a:t>
            </a:fld>
            <a:endParaRPr lang="nl-NL" dirty="0"/>
          </a:p>
        </p:txBody>
      </p:sp>
      <p:sp>
        <p:nvSpPr>
          <p:cNvPr id="6" name="Tekstvak 5">
            <a:extLst>
              <a:ext uri="{FF2B5EF4-FFF2-40B4-BE49-F238E27FC236}">
                <a16:creationId xmlns:a16="http://schemas.microsoft.com/office/drawing/2014/main" id="{F84241E7-298B-4412-B14C-18545CC602D8}"/>
              </a:ext>
            </a:extLst>
          </p:cNvPr>
          <p:cNvSpPr txBox="1"/>
          <p:nvPr/>
        </p:nvSpPr>
        <p:spPr>
          <a:xfrm>
            <a:off x="4943078" y="4843517"/>
            <a:ext cx="5976664" cy="830997"/>
          </a:xfrm>
          <a:prstGeom prst="rect">
            <a:avLst/>
          </a:prstGeom>
          <a:noFill/>
        </p:spPr>
        <p:txBody>
          <a:bodyPr wrap="square" rtlCol="0">
            <a:spAutoFit/>
          </a:bodyPr>
          <a:lstStyle/>
          <a:p>
            <a:r>
              <a:rPr lang="nl-NL" dirty="0"/>
              <a:t>In 2020 geldt een overgangsregeling met een minimale dataset, zie </a:t>
            </a:r>
            <a:r>
              <a:rPr lang="nl-NL" dirty="0">
                <a:hlinkClick r:id="rId2"/>
              </a:rPr>
              <a:t>website IGJ</a:t>
            </a:r>
            <a:endParaRPr lang="nl-NL" dirty="0"/>
          </a:p>
        </p:txBody>
      </p:sp>
      <p:sp>
        <p:nvSpPr>
          <p:cNvPr id="8" name="Tijdelijke aanduiding voor voettekst 27">
            <a:extLst>
              <a:ext uri="{FF2B5EF4-FFF2-40B4-BE49-F238E27FC236}">
                <a16:creationId xmlns:a16="http://schemas.microsoft.com/office/drawing/2014/main" id="{B3980111-CB30-46C8-9E9A-F444F9512F45}"/>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2797516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57FCD-2493-4406-91EC-AF48C37CDB32}"/>
              </a:ext>
            </a:extLst>
          </p:cNvPr>
          <p:cNvSpPr>
            <a:spLocks noGrp="1"/>
          </p:cNvSpPr>
          <p:nvPr>
            <p:ph type="title"/>
          </p:nvPr>
        </p:nvSpPr>
        <p:spPr/>
        <p:txBody>
          <a:bodyPr/>
          <a:lstStyle/>
          <a:p>
            <a:r>
              <a:rPr lang="nl-NL" dirty="0"/>
              <a:t>Analyse (art 8:25)</a:t>
            </a:r>
          </a:p>
        </p:txBody>
      </p:sp>
      <p:sp>
        <p:nvSpPr>
          <p:cNvPr id="3" name="Tijdelijke aanduiding voor inhoud 2">
            <a:extLst>
              <a:ext uri="{FF2B5EF4-FFF2-40B4-BE49-F238E27FC236}">
                <a16:creationId xmlns:a16="http://schemas.microsoft.com/office/drawing/2014/main" id="{3A2F5005-9A3B-4D92-8B8B-41C3F8F2E916}"/>
              </a:ext>
            </a:extLst>
          </p:cNvPr>
          <p:cNvSpPr>
            <a:spLocks noGrp="1"/>
          </p:cNvSpPr>
          <p:nvPr>
            <p:ph idx="1"/>
          </p:nvPr>
        </p:nvSpPr>
        <p:spPr/>
        <p:txBody>
          <a:bodyPr/>
          <a:lstStyle/>
          <a:p>
            <a:pPr marL="342900" indent="-342900">
              <a:buFont typeface="Arial" panose="020B0604020202020204" pitchFamily="34" charset="0"/>
              <a:buChar char="•"/>
            </a:pPr>
            <a:r>
              <a:rPr lang="nl-NL" dirty="0"/>
              <a:t>Gebaseerd op digitaal overzicht</a:t>
            </a:r>
          </a:p>
          <a:p>
            <a:pPr marL="342900" indent="-342900">
              <a:buFont typeface="Arial" panose="020B0604020202020204" pitchFamily="34" charset="0"/>
              <a:buChar char="•"/>
            </a:pPr>
            <a:r>
              <a:rPr lang="nl-NL" dirty="0"/>
              <a:t>2 x per jaar (januari-juni en juli-december)</a:t>
            </a:r>
          </a:p>
          <a:p>
            <a:pPr marL="342900" indent="-342900">
              <a:buFont typeface="Arial" panose="020B0604020202020204" pitchFamily="34" charset="0"/>
              <a:buChar char="•"/>
            </a:pPr>
            <a:r>
              <a:rPr lang="nl-NL" dirty="0"/>
              <a:t>Binnen 12 weken na afloop half jaar (langere periode t.o.v. digitaal overzicht i.v.m. reactietermijn cliëntenraad van 4 weken)</a:t>
            </a:r>
          </a:p>
          <a:p>
            <a:pPr marL="342900" indent="-342900">
              <a:buFont typeface="Arial" panose="020B0604020202020204" pitchFamily="34" charset="0"/>
              <a:buChar char="•"/>
            </a:pPr>
            <a:r>
              <a:rPr lang="nl-NL" dirty="0"/>
              <a:t>Aanbieder bepaalt of analyse op locatie niveau wordt gedaan</a:t>
            </a:r>
          </a:p>
          <a:p>
            <a:pPr marL="342900" indent="-342900">
              <a:buFont typeface="Arial" panose="020B0604020202020204" pitchFamily="34" charset="0"/>
              <a:buChar char="•"/>
            </a:pPr>
            <a:r>
              <a:rPr lang="nl-NL" dirty="0"/>
              <a:t>In pdf formaat (of technische opvolger daarvan)</a:t>
            </a:r>
          </a:p>
          <a:p>
            <a:endParaRPr lang="nl-NL" dirty="0"/>
          </a:p>
        </p:txBody>
      </p:sp>
      <p:sp>
        <p:nvSpPr>
          <p:cNvPr id="5" name="Tijdelijke aanduiding voor dianummer 4">
            <a:extLst>
              <a:ext uri="{FF2B5EF4-FFF2-40B4-BE49-F238E27FC236}">
                <a16:creationId xmlns:a16="http://schemas.microsoft.com/office/drawing/2014/main" id="{2149C9F8-8367-4567-B5A2-0CB546073079}"/>
              </a:ext>
            </a:extLst>
          </p:cNvPr>
          <p:cNvSpPr>
            <a:spLocks noGrp="1"/>
          </p:cNvSpPr>
          <p:nvPr>
            <p:ph type="sldNum" sz="quarter" idx="4"/>
          </p:nvPr>
        </p:nvSpPr>
        <p:spPr/>
        <p:txBody>
          <a:bodyPr/>
          <a:lstStyle/>
          <a:p>
            <a:fld id="{5074DD8C-847B-4205-B302-DBB7AC446D4E}" type="slidenum">
              <a:rPr lang="nl-NL" smtClean="0"/>
              <a:pPr/>
              <a:t>32</a:t>
            </a:fld>
            <a:endParaRPr lang="nl-NL" dirty="0"/>
          </a:p>
        </p:txBody>
      </p:sp>
      <p:sp>
        <p:nvSpPr>
          <p:cNvPr id="7" name="Tijdelijke aanduiding voor voettekst 27">
            <a:extLst>
              <a:ext uri="{FF2B5EF4-FFF2-40B4-BE49-F238E27FC236}">
                <a16:creationId xmlns:a16="http://schemas.microsoft.com/office/drawing/2014/main" id="{7DC04F1C-EED2-4585-A71B-9D0A56BDB283}"/>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628853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CD78B39-4829-4FFF-A8F3-8610D58D6DC1}"/>
              </a:ext>
            </a:extLst>
          </p:cNvPr>
          <p:cNvSpPr>
            <a:spLocks noGrp="1"/>
          </p:cNvSpPr>
          <p:nvPr>
            <p:ph type="body" sz="quarter" idx="19"/>
          </p:nvPr>
        </p:nvSpPr>
        <p:spPr/>
        <p:txBody>
          <a:bodyPr/>
          <a:lstStyle/>
          <a:p>
            <a:endParaRPr lang="nl-NL"/>
          </a:p>
        </p:txBody>
      </p:sp>
      <p:sp>
        <p:nvSpPr>
          <p:cNvPr id="3" name="Titel 2">
            <a:extLst>
              <a:ext uri="{FF2B5EF4-FFF2-40B4-BE49-F238E27FC236}">
                <a16:creationId xmlns:a16="http://schemas.microsoft.com/office/drawing/2014/main" id="{B420FF19-40C9-49D1-91F8-7952B323CCBA}"/>
              </a:ext>
            </a:extLst>
          </p:cNvPr>
          <p:cNvSpPr>
            <a:spLocks noGrp="1"/>
          </p:cNvSpPr>
          <p:nvPr>
            <p:ph type="ctrTitle"/>
          </p:nvPr>
        </p:nvSpPr>
        <p:spPr/>
        <p:txBody>
          <a:bodyPr/>
          <a:lstStyle/>
          <a:p>
            <a:r>
              <a:rPr lang="nl-NL" dirty="0"/>
              <a:t>Hulpmiddelen en informatiebronnen</a:t>
            </a:r>
          </a:p>
        </p:txBody>
      </p:sp>
      <p:sp>
        <p:nvSpPr>
          <p:cNvPr id="4" name="Ondertitel 3">
            <a:extLst>
              <a:ext uri="{FF2B5EF4-FFF2-40B4-BE49-F238E27FC236}">
                <a16:creationId xmlns:a16="http://schemas.microsoft.com/office/drawing/2014/main" id="{A2E8A7E0-653B-4F9C-A13B-B9B347F54FBE}"/>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3686039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872E3-40FC-41F6-BA9B-77C4CB6ACF2D}"/>
              </a:ext>
            </a:extLst>
          </p:cNvPr>
          <p:cNvSpPr>
            <a:spLocks noGrp="1"/>
          </p:cNvSpPr>
          <p:nvPr>
            <p:ph type="title"/>
          </p:nvPr>
        </p:nvSpPr>
        <p:spPr/>
        <p:txBody>
          <a:bodyPr/>
          <a:lstStyle/>
          <a:p>
            <a:r>
              <a:rPr lang="nl-NL" dirty="0"/>
              <a:t>Waar vind ik meer informatie?</a:t>
            </a:r>
          </a:p>
        </p:txBody>
      </p:sp>
      <p:sp>
        <p:nvSpPr>
          <p:cNvPr id="4" name="Tijdelijke aanduiding voor dianummer 3">
            <a:extLst>
              <a:ext uri="{FF2B5EF4-FFF2-40B4-BE49-F238E27FC236}">
                <a16:creationId xmlns:a16="http://schemas.microsoft.com/office/drawing/2014/main" id="{979F425B-D5B5-4A5D-904F-4C687F8BA3EA}"/>
              </a:ext>
            </a:extLst>
          </p:cNvPr>
          <p:cNvSpPr>
            <a:spLocks noGrp="1"/>
          </p:cNvSpPr>
          <p:nvPr>
            <p:ph type="sldNum" sz="quarter" idx="4"/>
          </p:nvPr>
        </p:nvSpPr>
        <p:spPr/>
        <p:txBody>
          <a:bodyPr/>
          <a:lstStyle/>
          <a:p>
            <a:fld id="{5074DD8C-847B-4205-B302-DBB7AC446D4E}" type="slidenum">
              <a:rPr lang="nl-NL" smtClean="0"/>
              <a:pPr/>
              <a:t>34</a:t>
            </a:fld>
            <a:endParaRPr lang="nl-NL" dirty="0"/>
          </a:p>
        </p:txBody>
      </p:sp>
      <p:sp>
        <p:nvSpPr>
          <p:cNvPr id="5" name="Tijdelijke aanduiding voor inhoud 4">
            <a:extLst>
              <a:ext uri="{FF2B5EF4-FFF2-40B4-BE49-F238E27FC236}">
                <a16:creationId xmlns:a16="http://schemas.microsoft.com/office/drawing/2014/main" id="{80180815-249A-4513-B027-D31FA643A865}"/>
              </a:ext>
            </a:extLst>
          </p:cNvPr>
          <p:cNvSpPr>
            <a:spLocks noGrp="1"/>
          </p:cNvSpPr>
          <p:nvPr>
            <p:ph idx="1"/>
          </p:nvPr>
        </p:nvSpPr>
        <p:spPr/>
        <p:txBody>
          <a:bodyPr>
            <a:normAutofit/>
          </a:bodyPr>
          <a:lstStyle/>
          <a:p>
            <a:r>
              <a:rPr lang="nl-NL" dirty="0"/>
              <a:t>Informatiebronnen</a:t>
            </a:r>
            <a:endParaRPr lang="nl-NL" dirty="0">
              <a:hlinkClick r:id="rId2"/>
            </a:endParaRPr>
          </a:p>
          <a:p>
            <a:endParaRPr lang="nl-NL" dirty="0">
              <a:hlinkClick r:id="rId2"/>
            </a:endParaRPr>
          </a:p>
          <a:p>
            <a:r>
              <a:rPr lang="nl-NL" dirty="0">
                <a:hlinkClick r:id="rId2"/>
              </a:rPr>
              <a:t>www.dwangindezorg.nl</a:t>
            </a:r>
          </a:p>
          <a:p>
            <a:r>
              <a:rPr lang="nl-NL" dirty="0">
                <a:hlinkClick r:id="rId3"/>
              </a:rPr>
              <a:t>Website IGJ gegevensaanlevering</a:t>
            </a:r>
            <a:endParaRPr lang="nl-NL" dirty="0">
              <a:hlinkClick r:id="rId2"/>
            </a:endParaRPr>
          </a:p>
          <a:p>
            <a:r>
              <a:rPr lang="nl-NL" dirty="0">
                <a:hlinkClick r:id="rId2"/>
              </a:rPr>
              <a:t>www.denederlandseggz-wvggz.nl</a:t>
            </a:r>
          </a:p>
          <a:p>
            <a:r>
              <a:rPr lang="nl-NL" dirty="0">
                <a:hlinkClick r:id="rId2"/>
              </a:rPr>
              <a:t>Zorgenrecht@ggznederland.nl</a:t>
            </a:r>
            <a:endParaRPr lang="nl-NL" dirty="0"/>
          </a:p>
          <a:p>
            <a:endParaRPr lang="nl-NL" dirty="0"/>
          </a:p>
          <a:p>
            <a:r>
              <a:rPr lang="nl-NL" dirty="0"/>
              <a:t>Landelijke en regionale bijeenkomsten</a:t>
            </a:r>
          </a:p>
          <a:p>
            <a:endParaRPr lang="nl-NL" dirty="0"/>
          </a:p>
          <a:p>
            <a:endParaRPr lang="nl-NL" dirty="0"/>
          </a:p>
        </p:txBody>
      </p:sp>
      <p:sp>
        <p:nvSpPr>
          <p:cNvPr id="6" name="Tijdelijke aanduiding voor inhoud 5">
            <a:extLst>
              <a:ext uri="{FF2B5EF4-FFF2-40B4-BE49-F238E27FC236}">
                <a16:creationId xmlns:a16="http://schemas.microsoft.com/office/drawing/2014/main" id="{4F1DC957-705E-4FE8-B269-95D632581AA9}"/>
              </a:ext>
            </a:extLst>
          </p:cNvPr>
          <p:cNvSpPr>
            <a:spLocks noGrp="1"/>
          </p:cNvSpPr>
          <p:nvPr>
            <p:ph idx="10"/>
          </p:nvPr>
        </p:nvSpPr>
        <p:spPr/>
        <p:txBody>
          <a:bodyPr/>
          <a:lstStyle/>
          <a:p>
            <a:r>
              <a:rPr lang="nl-NL" dirty="0"/>
              <a:t>Hulpmiddelen</a:t>
            </a:r>
          </a:p>
          <a:p>
            <a:endParaRPr lang="nl-NL" dirty="0"/>
          </a:p>
          <a:p>
            <a:pPr marL="457200" indent="-457200">
              <a:buFont typeface="+mj-lt"/>
              <a:buAutoNum type="arabicPeriod"/>
            </a:pPr>
            <a:r>
              <a:rPr lang="nl-NL" dirty="0"/>
              <a:t>Boekje: Registratie van vormen van toegepaste verplichte zorg</a:t>
            </a:r>
          </a:p>
          <a:p>
            <a:pPr marL="457200" indent="-457200">
              <a:buFont typeface="+mj-lt"/>
              <a:buAutoNum type="arabicPeriod"/>
            </a:pPr>
            <a:r>
              <a:rPr lang="nl-NL" dirty="0" err="1"/>
              <a:t>Snelkaart</a:t>
            </a:r>
            <a:r>
              <a:rPr lang="nl-NL" dirty="0"/>
              <a:t> als werkplekondersteuning</a:t>
            </a:r>
          </a:p>
          <a:p>
            <a:pPr marL="457200" indent="-457200">
              <a:buFont typeface="+mj-lt"/>
              <a:buAutoNum type="arabicPeriod"/>
            </a:pPr>
            <a:r>
              <a:rPr lang="nl-NL" dirty="0"/>
              <a:t>Instructiepresentatie</a:t>
            </a:r>
          </a:p>
        </p:txBody>
      </p:sp>
      <p:sp>
        <p:nvSpPr>
          <p:cNvPr id="8" name="Tijdelijke aanduiding voor voettekst 27">
            <a:extLst>
              <a:ext uri="{FF2B5EF4-FFF2-40B4-BE49-F238E27FC236}">
                <a16:creationId xmlns:a16="http://schemas.microsoft.com/office/drawing/2014/main" id="{B78DEE37-3DCD-44C8-8DFA-F93943FF5EA9}"/>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2541268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tekst 10"/>
          <p:cNvSpPr>
            <a:spLocks noGrp="1"/>
          </p:cNvSpPr>
          <p:nvPr>
            <p:ph type="body" sz="quarter" idx="19"/>
          </p:nvPr>
        </p:nvSpPr>
        <p:spPr/>
        <p:txBody>
          <a:bodyPr/>
          <a:lstStyle/>
          <a:p>
            <a:endParaRPr lang="nl-NL"/>
          </a:p>
        </p:txBody>
      </p:sp>
      <p:sp>
        <p:nvSpPr>
          <p:cNvPr id="3" name="Titel 2"/>
          <p:cNvSpPr>
            <a:spLocks noGrp="1"/>
          </p:cNvSpPr>
          <p:nvPr>
            <p:ph type="ctrTitle"/>
          </p:nvPr>
        </p:nvSpPr>
        <p:spPr/>
        <p:txBody>
          <a:bodyPr/>
          <a:lstStyle/>
          <a:p>
            <a:r>
              <a:rPr lang="nl-NL" dirty="0"/>
              <a:t>Hartelijk dank en veel succes!</a:t>
            </a:r>
          </a:p>
        </p:txBody>
      </p:sp>
      <p:sp>
        <p:nvSpPr>
          <p:cNvPr id="5" name="Ondertitel 4"/>
          <p:cNvSpPr>
            <a:spLocks noGrp="1"/>
          </p:cNvSpPr>
          <p:nvPr>
            <p:ph type="subTitle" idx="1"/>
          </p:nvPr>
        </p:nvSpPr>
        <p:spPr/>
        <p:txBody>
          <a:bodyPr/>
          <a:lstStyle/>
          <a:p>
            <a:endParaRPr lang="nl-NL"/>
          </a:p>
        </p:txBody>
      </p:sp>
    </p:spTree>
    <p:extLst>
      <p:ext uri="{BB962C8B-B14F-4D97-AF65-F5344CB8AC3E}">
        <p14:creationId xmlns:p14="http://schemas.microsoft.com/office/powerpoint/2010/main" val="2153178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088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tekst 10"/>
          <p:cNvSpPr>
            <a:spLocks noGrp="1"/>
          </p:cNvSpPr>
          <p:nvPr>
            <p:ph type="body" sz="quarter" idx="19"/>
          </p:nvPr>
        </p:nvSpPr>
        <p:spPr>
          <a:xfrm>
            <a:off x="7876531" y="1328970"/>
            <a:ext cx="4032140" cy="4032448"/>
          </a:xfrm>
        </p:spPr>
        <p:txBody>
          <a:bodyPr/>
          <a:lstStyle/>
          <a:p>
            <a:endParaRPr lang="nl-NL" dirty="0"/>
          </a:p>
        </p:txBody>
      </p:sp>
      <p:sp>
        <p:nvSpPr>
          <p:cNvPr id="3" name="Titel 2"/>
          <p:cNvSpPr>
            <a:spLocks noGrp="1"/>
          </p:cNvSpPr>
          <p:nvPr>
            <p:ph type="ctrTitle"/>
          </p:nvPr>
        </p:nvSpPr>
        <p:spPr>
          <a:xfrm>
            <a:off x="262558" y="1825494"/>
            <a:ext cx="7776864" cy="3692531"/>
          </a:xfrm>
        </p:spPr>
        <p:txBody>
          <a:bodyPr>
            <a:normAutofit fontScale="90000"/>
          </a:bodyPr>
          <a:lstStyle/>
          <a:p>
            <a:pPr marL="457200" indent="-457200" algn="l">
              <a:buFont typeface="Arial" panose="020B0604020202020204" pitchFamily="34" charset="0"/>
              <a:buChar char="•"/>
            </a:pPr>
            <a:r>
              <a:rPr lang="nl-NL" sz="3200" dirty="0"/>
              <a:t>Uitleg bij deze presentatie:</a:t>
            </a:r>
            <a:br>
              <a:rPr lang="nl-NL" sz="3200" dirty="0"/>
            </a:br>
            <a:r>
              <a:rPr lang="nl-NL" sz="3200" dirty="0"/>
              <a:t>- wettekst opgenomen op dia (waar relevant)</a:t>
            </a:r>
            <a:br>
              <a:rPr lang="nl-NL" sz="3200" dirty="0"/>
            </a:br>
            <a:r>
              <a:rPr lang="nl-NL" sz="3200" dirty="0"/>
              <a:t>- tekst uit informatieboekje verplichte zorg is bij ‘notities’ opgenomen</a:t>
            </a:r>
            <a:br>
              <a:rPr lang="nl-NL" sz="3200" dirty="0"/>
            </a:br>
            <a:r>
              <a:rPr lang="nl-NL" sz="3200" dirty="0"/>
              <a:t>- Werkversie; nummering links onder</a:t>
            </a:r>
            <a:br>
              <a:rPr lang="nl-NL" sz="3200" dirty="0"/>
            </a:br>
            <a:endParaRPr lang="nl-NL" sz="3200" dirty="0"/>
          </a:p>
        </p:txBody>
      </p:sp>
      <p:sp>
        <p:nvSpPr>
          <p:cNvPr id="5" name="Tijdelijke aanduiding voor voettekst 27">
            <a:extLst>
              <a:ext uri="{FF2B5EF4-FFF2-40B4-BE49-F238E27FC236}">
                <a16:creationId xmlns:a16="http://schemas.microsoft.com/office/drawing/2014/main" id="{796A3240-D5EA-4BE4-B747-A222EFCB9813}"/>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3601921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CD78B39-4829-4FFF-A8F3-8610D58D6DC1}"/>
              </a:ext>
            </a:extLst>
          </p:cNvPr>
          <p:cNvSpPr>
            <a:spLocks noGrp="1"/>
          </p:cNvSpPr>
          <p:nvPr>
            <p:ph type="body" sz="quarter" idx="19"/>
          </p:nvPr>
        </p:nvSpPr>
        <p:spPr/>
        <p:txBody>
          <a:bodyPr/>
          <a:lstStyle/>
          <a:p>
            <a:endParaRPr lang="nl-NL"/>
          </a:p>
        </p:txBody>
      </p:sp>
      <p:sp>
        <p:nvSpPr>
          <p:cNvPr id="3" name="Titel 2">
            <a:extLst>
              <a:ext uri="{FF2B5EF4-FFF2-40B4-BE49-F238E27FC236}">
                <a16:creationId xmlns:a16="http://schemas.microsoft.com/office/drawing/2014/main" id="{B420FF19-40C9-49D1-91F8-7952B323CCBA}"/>
              </a:ext>
            </a:extLst>
          </p:cNvPr>
          <p:cNvSpPr>
            <a:spLocks noGrp="1"/>
          </p:cNvSpPr>
          <p:nvPr>
            <p:ph type="ctrTitle"/>
          </p:nvPr>
        </p:nvSpPr>
        <p:spPr/>
        <p:txBody>
          <a:bodyPr/>
          <a:lstStyle/>
          <a:p>
            <a:r>
              <a:rPr lang="nl-NL" dirty="0"/>
              <a:t>Wat is</a:t>
            </a:r>
            <a:br>
              <a:rPr lang="nl-NL" dirty="0"/>
            </a:br>
            <a:r>
              <a:rPr lang="nl-NL" dirty="0"/>
              <a:t>verplichte zorg?</a:t>
            </a:r>
          </a:p>
        </p:txBody>
      </p:sp>
      <p:sp>
        <p:nvSpPr>
          <p:cNvPr id="4" name="Ondertitel 3">
            <a:extLst>
              <a:ext uri="{FF2B5EF4-FFF2-40B4-BE49-F238E27FC236}">
                <a16:creationId xmlns:a16="http://schemas.microsoft.com/office/drawing/2014/main" id="{A2E8A7E0-653B-4F9C-A13B-B9B347F54FBE}"/>
              </a:ext>
            </a:extLst>
          </p:cNvPr>
          <p:cNvSpPr>
            <a:spLocks noGrp="1"/>
          </p:cNvSpPr>
          <p:nvPr>
            <p:ph type="subTitle" idx="1"/>
          </p:nvPr>
        </p:nvSpPr>
        <p:spPr/>
        <p:txBody>
          <a:bodyPr/>
          <a:lstStyle/>
          <a:p>
            <a:endParaRPr lang="nl-NL" dirty="0"/>
          </a:p>
        </p:txBody>
      </p:sp>
      <p:sp>
        <p:nvSpPr>
          <p:cNvPr id="6" name="Tijdelijke aanduiding voor voettekst 27">
            <a:extLst>
              <a:ext uri="{FF2B5EF4-FFF2-40B4-BE49-F238E27FC236}">
                <a16:creationId xmlns:a16="http://schemas.microsoft.com/office/drawing/2014/main" id="{3FEFFEC3-9A48-4B62-ABA3-DB6F8F27D704}"/>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2635725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tekst 10"/>
          <p:cNvSpPr>
            <a:spLocks noGrp="1"/>
          </p:cNvSpPr>
          <p:nvPr>
            <p:ph type="body" sz="quarter" idx="19"/>
          </p:nvPr>
        </p:nvSpPr>
        <p:spPr>
          <a:xfrm>
            <a:off x="694606" y="1125538"/>
            <a:ext cx="6192688" cy="5734050"/>
          </a:xfrm>
        </p:spPr>
        <p:txBody>
          <a:bodyPr>
            <a:normAutofit/>
          </a:bodyPr>
          <a:lstStyle/>
          <a:p>
            <a:endParaRPr lang="nl-NL" sz="2800" dirty="0"/>
          </a:p>
        </p:txBody>
      </p:sp>
      <p:sp>
        <p:nvSpPr>
          <p:cNvPr id="3" name="Titel 2"/>
          <p:cNvSpPr>
            <a:spLocks noGrp="1"/>
          </p:cNvSpPr>
          <p:nvPr>
            <p:ph type="ctrTitle"/>
          </p:nvPr>
        </p:nvSpPr>
        <p:spPr>
          <a:xfrm>
            <a:off x="7535366" y="1870158"/>
            <a:ext cx="4896544" cy="3692531"/>
          </a:xfrm>
        </p:spPr>
        <p:txBody>
          <a:bodyPr>
            <a:normAutofit fontScale="90000"/>
          </a:bodyPr>
          <a:lstStyle/>
          <a:p>
            <a:pPr algn="l"/>
            <a:r>
              <a:rPr lang="nl-NL" sz="3200" b="1" dirty="0"/>
              <a:t>Voorwaarden</a:t>
            </a:r>
            <a:r>
              <a:rPr lang="nl-NL" sz="3200" dirty="0"/>
              <a:t>:</a:t>
            </a:r>
            <a:br>
              <a:rPr lang="nl-NL" sz="3200" dirty="0"/>
            </a:br>
            <a:r>
              <a:rPr lang="nl-NL" sz="2700" dirty="0">
                <a:solidFill>
                  <a:srgbClr val="F6746A"/>
                </a:solidFill>
              </a:rPr>
              <a:t>- </a:t>
            </a:r>
            <a:r>
              <a:rPr lang="nl-NL" sz="2700" b="1" dirty="0">
                <a:solidFill>
                  <a:srgbClr val="F6746A"/>
                </a:solidFill>
              </a:rPr>
              <a:t>Laatste redmiddel</a:t>
            </a:r>
            <a:r>
              <a:rPr lang="nl-NL" sz="2700" dirty="0">
                <a:solidFill>
                  <a:srgbClr val="F6746A"/>
                </a:solidFill>
              </a:rPr>
              <a:t>: de enige manier om het ernstig nadeel weg te nemen</a:t>
            </a:r>
            <a:br>
              <a:rPr lang="nl-NL" sz="2700" dirty="0">
                <a:solidFill>
                  <a:srgbClr val="F6746A"/>
                </a:solidFill>
              </a:rPr>
            </a:br>
            <a:r>
              <a:rPr lang="nl-NL" sz="2700" dirty="0">
                <a:solidFill>
                  <a:srgbClr val="F6746A"/>
                </a:solidFill>
              </a:rPr>
              <a:t>- </a:t>
            </a:r>
            <a:r>
              <a:rPr lang="nl-NL" sz="2700" b="1" dirty="0">
                <a:solidFill>
                  <a:srgbClr val="F6746A"/>
                </a:solidFill>
              </a:rPr>
              <a:t>Proportioneel</a:t>
            </a:r>
            <a:r>
              <a:rPr lang="nl-NL" sz="2700" dirty="0">
                <a:solidFill>
                  <a:srgbClr val="F6746A"/>
                </a:solidFill>
              </a:rPr>
              <a:t>: in verhouding tot het beoogde doel</a:t>
            </a:r>
            <a:br>
              <a:rPr lang="nl-NL" sz="2700" dirty="0">
                <a:solidFill>
                  <a:srgbClr val="F6746A"/>
                </a:solidFill>
              </a:rPr>
            </a:br>
            <a:r>
              <a:rPr lang="nl-NL" sz="2700" dirty="0">
                <a:solidFill>
                  <a:srgbClr val="F6746A"/>
                </a:solidFill>
              </a:rPr>
              <a:t>- </a:t>
            </a:r>
            <a:r>
              <a:rPr lang="nl-NL" sz="2700" b="1" dirty="0">
                <a:solidFill>
                  <a:srgbClr val="F6746A"/>
                </a:solidFill>
              </a:rPr>
              <a:t>Effectief</a:t>
            </a:r>
            <a:r>
              <a:rPr lang="nl-NL" sz="2700" dirty="0">
                <a:solidFill>
                  <a:srgbClr val="F6746A"/>
                </a:solidFill>
              </a:rPr>
              <a:t>: het gewenste resultaat</a:t>
            </a:r>
            <a:br>
              <a:rPr lang="nl-NL" sz="3200" dirty="0"/>
            </a:br>
            <a:endParaRPr lang="nl-NL" sz="3200" dirty="0"/>
          </a:p>
        </p:txBody>
      </p:sp>
      <p:sp>
        <p:nvSpPr>
          <p:cNvPr id="5" name="Titel 2">
            <a:extLst>
              <a:ext uri="{FF2B5EF4-FFF2-40B4-BE49-F238E27FC236}">
                <a16:creationId xmlns:a16="http://schemas.microsoft.com/office/drawing/2014/main" id="{C8E0882B-7699-4370-AAE8-6B249AAF44B2}"/>
              </a:ext>
            </a:extLst>
          </p:cNvPr>
          <p:cNvSpPr txBox="1">
            <a:spLocks/>
          </p:cNvSpPr>
          <p:nvPr/>
        </p:nvSpPr>
        <p:spPr>
          <a:xfrm>
            <a:off x="1054030" y="1825672"/>
            <a:ext cx="5472608" cy="4143731"/>
          </a:xfrm>
          <a:prstGeom prst="rect">
            <a:avLst/>
          </a:prstGeom>
        </p:spPr>
        <p:txBody>
          <a:bodyPr vert="horz" wrap="square" lIns="0" tIns="0" rIns="0" bIns="0" rtlCol="0" anchor="ctr">
            <a:noAutofit/>
          </a:bodyPr>
          <a:lstStyle>
            <a:lvl1pPr algn="ctr" defTabSz="1219170" rtl="0" eaLnBrk="1" latinLnBrk="0" hangingPunct="1">
              <a:lnSpc>
                <a:spcPts val="5400"/>
              </a:lnSpc>
              <a:spcBef>
                <a:spcPct val="0"/>
              </a:spcBef>
              <a:buNone/>
              <a:defRPr sz="5400" b="0" kern="1200">
                <a:solidFill>
                  <a:schemeClr val="bg2"/>
                </a:solidFill>
                <a:latin typeface="Calibri Light" panose="020F0302020204030204" pitchFamily="34" charset="0"/>
                <a:ea typeface="+mj-ea"/>
                <a:cs typeface="Calibri Light" panose="020F0302020204030204" pitchFamily="34" charset="0"/>
              </a:defRPr>
            </a:lvl1pPr>
          </a:lstStyle>
          <a:p>
            <a:r>
              <a:rPr lang="nl-NL" sz="2400" b="1" dirty="0"/>
              <a:t>Alle zorg die geleverd wordt</a:t>
            </a:r>
          </a:p>
          <a:p>
            <a:r>
              <a:rPr lang="nl-NL" sz="2400" b="1" dirty="0"/>
              <a:t>tegen de wil van de patiënt. Zorg die ondanks verzet van betrokkene kan worden verleend. Als er geen vrijwillige zorg mogelijk is om het ernstig nadeel weg te nemen, kan de rechter verplichte zorg opleggen.</a:t>
            </a:r>
          </a:p>
        </p:txBody>
      </p:sp>
    </p:spTree>
    <p:extLst>
      <p:ext uri="{BB962C8B-B14F-4D97-AF65-F5344CB8AC3E}">
        <p14:creationId xmlns:p14="http://schemas.microsoft.com/office/powerpoint/2010/main" val="998734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registreer je?</a:t>
            </a:r>
          </a:p>
        </p:txBody>
      </p:sp>
      <p:sp>
        <p:nvSpPr>
          <p:cNvPr id="3" name="Tijdelijke aanduiding voor inhoud 2"/>
          <p:cNvSpPr>
            <a:spLocks noGrp="1"/>
          </p:cNvSpPr>
          <p:nvPr>
            <p:ph idx="1"/>
          </p:nvPr>
        </p:nvSpPr>
        <p:spPr/>
        <p:txBody>
          <a:bodyPr>
            <a:normAutofit/>
          </a:bodyPr>
          <a:lstStyle/>
          <a:p>
            <a:pPr marL="342900" indent="-342900">
              <a:buFont typeface="Arial" panose="020B0604020202020204" pitchFamily="34" charset="0"/>
              <a:buChar char="•"/>
            </a:pPr>
            <a:r>
              <a:rPr lang="nl-NL" sz="2900" dirty="0">
                <a:latin typeface="Calibri Light" panose="020F0302020204030204" pitchFamily="34" charset="0"/>
                <a:cs typeface="Calibri Light" panose="020F0302020204030204" pitchFamily="34" charset="0"/>
              </a:rPr>
              <a:t>Alle feitelijk verleende verplichte zorg, zowel intramuraal als extramuraal</a:t>
            </a:r>
          </a:p>
          <a:p>
            <a:pPr marL="702900" lvl="2" indent="-342900"/>
            <a:r>
              <a:rPr lang="nl-NL" sz="2900" dirty="0">
                <a:latin typeface="Calibri Light" panose="020F0302020204030204" pitchFamily="34" charset="0"/>
                <a:cs typeface="Calibri Light" panose="020F0302020204030204" pitchFamily="34" charset="0"/>
              </a:rPr>
              <a:t>De vorm van verplichte zorg</a:t>
            </a:r>
          </a:p>
          <a:p>
            <a:pPr marL="702900" lvl="2" indent="-342900"/>
            <a:r>
              <a:rPr lang="nl-NL" sz="2900" dirty="0">
                <a:latin typeface="Calibri Light" panose="020F0302020204030204" pitchFamily="34" charset="0"/>
                <a:cs typeface="Calibri Light" panose="020F0302020204030204" pitchFamily="34" charset="0"/>
              </a:rPr>
              <a:t>Starttijd en eindtijd</a:t>
            </a:r>
          </a:p>
          <a:p>
            <a:pPr marL="342900" indent="-342900">
              <a:buFont typeface="Arial" panose="020B0604020202020204" pitchFamily="34" charset="0"/>
              <a:buChar char="•"/>
            </a:pPr>
            <a:r>
              <a:rPr lang="nl-NL" sz="2900" dirty="0">
                <a:latin typeface="Calibri Light" panose="020F0302020204030204" pitchFamily="34" charset="0"/>
                <a:cs typeface="Calibri Light" panose="020F0302020204030204" pitchFamily="34" charset="0"/>
              </a:rPr>
              <a:t>Het betreft altijd individuele zorg</a:t>
            </a:r>
          </a:p>
        </p:txBody>
      </p:sp>
      <p:sp>
        <p:nvSpPr>
          <p:cNvPr id="8" name="Tijdelijke aanduiding voor dianummer 7"/>
          <p:cNvSpPr>
            <a:spLocks noGrp="1"/>
          </p:cNvSpPr>
          <p:nvPr>
            <p:ph type="sldNum" sz="quarter" idx="4"/>
          </p:nvPr>
        </p:nvSpPr>
        <p:spPr/>
        <p:txBody>
          <a:bodyPr/>
          <a:lstStyle/>
          <a:p>
            <a:fld id="{5074DD8C-847B-4205-B302-DBB7AC446D4E}" type="slidenum">
              <a:rPr lang="nl-NL" smtClean="0"/>
              <a:pPr/>
              <a:t>7</a:t>
            </a:fld>
            <a:endParaRPr lang="nl-NL" dirty="0"/>
          </a:p>
        </p:txBody>
      </p:sp>
      <p:sp>
        <p:nvSpPr>
          <p:cNvPr id="4" name="Tijdelijke aanduiding voor voettekst 27">
            <a:extLst>
              <a:ext uri="{FF2B5EF4-FFF2-40B4-BE49-F238E27FC236}">
                <a16:creationId xmlns:a16="http://schemas.microsoft.com/office/drawing/2014/main" id="{1A6A2094-AF2D-4779-B7D0-68F6790FFEAF}"/>
              </a:ext>
            </a:extLst>
          </p:cNvPr>
          <p:cNvSpPr txBox="1">
            <a:spLocks/>
          </p:cNvSpPr>
          <p:nvPr/>
        </p:nvSpPr>
        <p:spPr>
          <a:xfrm>
            <a:off x="694606" y="6395456"/>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939364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p:cNvSpPr>
            <a:spLocks noGrp="1"/>
          </p:cNvSpPr>
          <p:nvPr>
            <p:ph type="title"/>
          </p:nvPr>
        </p:nvSpPr>
        <p:spPr>
          <a:xfrm>
            <a:off x="540000" y="189434"/>
            <a:ext cx="11109600" cy="1143265"/>
          </a:xfrm>
        </p:spPr>
        <p:txBody>
          <a:bodyPr anchor="ctr">
            <a:normAutofit/>
          </a:bodyPr>
          <a:lstStyle/>
          <a:p>
            <a:r>
              <a:rPr lang="nl-NL" dirty="0"/>
              <a:t>Wat registreer je niet?</a:t>
            </a:r>
          </a:p>
        </p:txBody>
      </p:sp>
      <p:sp>
        <p:nvSpPr>
          <p:cNvPr id="29" name="Tijdelijke aanduiding voor dianummer 28"/>
          <p:cNvSpPr>
            <a:spLocks noGrp="1"/>
          </p:cNvSpPr>
          <p:nvPr>
            <p:ph type="sldNum" sz="quarter" idx="4"/>
          </p:nvPr>
        </p:nvSpPr>
        <p:spPr>
          <a:xfrm>
            <a:off x="218067" y="6357600"/>
            <a:ext cx="260515" cy="365210"/>
          </a:xfrm>
        </p:spPr>
        <p:txBody>
          <a:bodyPr anchor="ctr">
            <a:normAutofit/>
          </a:bodyPr>
          <a:lstStyle/>
          <a:p>
            <a:pPr>
              <a:spcAft>
                <a:spcPts val="600"/>
              </a:spcAft>
            </a:pPr>
            <a:fld id="{5074DD8C-847B-4205-B302-DBB7AC446D4E}" type="slidenum">
              <a:rPr lang="nl-NL" smtClean="0"/>
              <a:pPr>
                <a:spcAft>
                  <a:spcPts val="600"/>
                </a:spcAft>
              </a:pPr>
              <a:t>8</a:t>
            </a:fld>
            <a:endParaRPr lang="nl-NL"/>
          </a:p>
        </p:txBody>
      </p:sp>
      <p:sp>
        <p:nvSpPr>
          <p:cNvPr id="23" name="Tijdelijke aanduiding voor inhoud 22"/>
          <p:cNvSpPr>
            <a:spLocks noGrp="1"/>
          </p:cNvSpPr>
          <p:nvPr>
            <p:ph idx="1"/>
          </p:nvPr>
        </p:nvSpPr>
        <p:spPr>
          <a:xfrm>
            <a:off x="540000" y="1600572"/>
            <a:ext cx="5292000" cy="4527011"/>
          </a:xfrm>
        </p:spPr>
        <p:txBody>
          <a:bodyPr>
            <a:normAutofit/>
          </a:bodyPr>
          <a:lstStyle/>
          <a:p>
            <a:pPr>
              <a:spcAft>
                <a:spcPts val="600"/>
              </a:spcAft>
            </a:pPr>
            <a:r>
              <a:rPr lang="nl-NL" dirty="0"/>
              <a:t>Zorg die op vrijwillige basis is verleend</a:t>
            </a:r>
          </a:p>
          <a:p>
            <a:pPr>
              <a:spcAft>
                <a:spcPts val="600"/>
              </a:spcAft>
            </a:pPr>
            <a:endParaRPr lang="nl-NL" dirty="0"/>
          </a:p>
          <a:p>
            <a:pPr>
              <a:spcAft>
                <a:spcPts val="600"/>
              </a:spcAft>
            </a:pPr>
            <a:r>
              <a:rPr lang="nl-NL" dirty="0"/>
              <a:t>Wel dossiervoering </a:t>
            </a:r>
            <a:r>
              <a:rPr lang="nl-NL" dirty="0" err="1"/>
              <a:t>Wgbo</a:t>
            </a:r>
            <a:endParaRPr lang="nl-NL" dirty="0"/>
          </a:p>
        </p:txBody>
      </p:sp>
      <p:pic>
        <p:nvPicPr>
          <p:cNvPr id="3" name="Tijdelijke aanduiding voor afbeelding 2" descr="Afbeelding met tekening&#10;&#10;Automatisch gegenereerde beschrijving">
            <a:extLst>
              <a:ext uri="{FF2B5EF4-FFF2-40B4-BE49-F238E27FC236}">
                <a16:creationId xmlns:a16="http://schemas.microsoft.com/office/drawing/2014/main" id="{0EA842FE-35A4-44BF-A284-35175A612BBA}"/>
              </a:ext>
            </a:extLst>
          </p:cNvPr>
          <p:cNvPicPr>
            <a:picLocks noGrp="1" noChangeAspect="1"/>
          </p:cNvPicPr>
          <p:nvPr>
            <p:ph idx="10"/>
          </p:nvPr>
        </p:nvPicPr>
        <p:blipFill rotWithShape="1">
          <a:blip r:embed="rId3">
            <a:extLst>
              <a:ext uri="{28A0092B-C50C-407E-A947-70E740481C1C}">
                <a14:useLocalDpi xmlns:a14="http://schemas.microsoft.com/office/drawing/2010/main" val="0"/>
              </a:ext>
            </a:extLst>
          </a:blip>
          <a:srcRect t="1327" r="1" b="4355"/>
          <a:stretch/>
        </p:blipFill>
        <p:spPr>
          <a:xfrm>
            <a:off x="6358414" y="2709714"/>
            <a:ext cx="3095495" cy="2272630"/>
          </a:xfrm>
          <a:noFill/>
        </p:spPr>
      </p:pic>
      <p:sp>
        <p:nvSpPr>
          <p:cNvPr id="2" name="Tijdelijke aanduiding voor voettekst 27">
            <a:extLst>
              <a:ext uri="{FF2B5EF4-FFF2-40B4-BE49-F238E27FC236}">
                <a16:creationId xmlns:a16="http://schemas.microsoft.com/office/drawing/2014/main" id="{5229F294-242A-4308-86E9-E0B6A4DA0EE8}"/>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1428602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41092C-948E-403A-B84C-AE60B93A6FBA}"/>
              </a:ext>
            </a:extLst>
          </p:cNvPr>
          <p:cNvSpPr>
            <a:spLocks noGrp="1"/>
          </p:cNvSpPr>
          <p:nvPr>
            <p:ph type="title"/>
          </p:nvPr>
        </p:nvSpPr>
        <p:spPr/>
        <p:txBody>
          <a:bodyPr/>
          <a:lstStyle/>
          <a:p>
            <a:r>
              <a:rPr lang="nl-NL" dirty="0"/>
              <a:t>Uitgangspunten bij registratie verplichte zorg</a:t>
            </a:r>
          </a:p>
        </p:txBody>
      </p:sp>
      <p:sp>
        <p:nvSpPr>
          <p:cNvPr id="3" name="Tijdelijke aanduiding voor inhoud 2">
            <a:extLst>
              <a:ext uri="{FF2B5EF4-FFF2-40B4-BE49-F238E27FC236}">
                <a16:creationId xmlns:a16="http://schemas.microsoft.com/office/drawing/2014/main" id="{621BE3DF-5583-433A-9B0C-E19298F84D9D}"/>
              </a:ext>
            </a:extLst>
          </p:cNvPr>
          <p:cNvSpPr>
            <a:spLocks noGrp="1"/>
          </p:cNvSpPr>
          <p:nvPr>
            <p:ph idx="1"/>
          </p:nvPr>
        </p:nvSpPr>
        <p:spPr>
          <a:xfrm>
            <a:off x="540000" y="1600572"/>
            <a:ext cx="10451750" cy="4527011"/>
          </a:xfrm>
        </p:spPr>
        <p:txBody>
          <a:bodyPr>
            <a:normAutofit/>
          </a:bodyPr>
          <a:lstStyle/>
          <a:p>
            <a:pPr marL="342900" indent="-342900">
              <a:lnSpc>
                <a:spcPct val="120000"/>
              </a:lnSpc>
              <a:buFont typeface="Arial" panose="020B0604020202020204" pitchFamily="34" charset="0"/>
              <a:buChar char="•"/>
            </a:pPr>
            <a:r>
              <a:rPr lang="nl-NL" dirty="0"/>
              <a:t>Conform doelstellingen </a:t>
            </a:r>
            <a:r>
              <a:rPr lang="nl-NL" dirty="0" err="1"/>
              <a:t>Wvggz</a:t>
            </a:r>
            <a:r>
              <a:rPr lang="nl-NL" dirty="0"/>
              <a:t>:</a:t>
            </a:r>
          </a:p>
          <a:p>
            <a:pPr lvl="3">
              <a:lnSpc>
                <a:spcPct val="120000"/>
              </a:lnSpc>
            </a:pPr>
            <a:r>
              <a:rPr lang="nl-NL" sz="2000" dirty="0"/>
              <a:t>Verantwoording aan betrokkene over verplichte zorg</a:t>
            </a:r>
          </a:p>
          <a:p>
            <a:pPr lvl="3">
              <a:lnSpc>
                <a:spcPct val="120000"/>
              </a:lnSpc>
            </a:pPr>
            <a:r>
              <a:rPr lang="nl-NL" sz="2000" dirty="0"/>
              <a:t>Inzicht voor eigen ggz organisatie</a:t>
            </a:r>
          </a:p>
          <a:p>
            <a:pPr marL="342900" indent="-342900">
              <a:lnSpc>
                <a:spcPct val="120000"/>
              </a:lnSpc>
              <a:buFont typeface="Arial" panose="020B0604020202020204" pitchFamily="34" charset="0"/>
              <a:buChar char="•"/>
            </a:pPr>
            <a:r>
              <a:rPr lang="nl-NL" dirty="0"/>
              <a:t>Registratie van het minimum (meer mag, moet niet)</a:t>
            </a:r>
          </a:p>
          <a:p>
            <a:pPr marL="342900" indent="-342900">
              <a:lnSpc>
                <a:spcPct val="120000"/>
              </a:lnSpc>
              <a:buFont typeface="Arial" panose="020B0604020202020204" pitchFamily="34" charset="0"/>
              <a:buChar char="•"/>
            </a:pPr>
            <a:r>
              <a:rPr lang="nl-NL" dirty="0"/>
              <a:t>Geen dubbele registratie (van hetzelfde item)</a:t>
            </a:r>
          </a:p>
          <a:p>
            <a:pPr marL="342900" indent="-342900">
              <a:lnSpc>
                <a:spcPct val="120000"/>
              </a:lnSpc>
              <a:buFont typeface="Arial" panose="020B0604020202020204" pitchFamily="34" charset="0"/>
              <a:buChar char="•"/>
            </a:pPr>
            <a:r>
              <a:rPr lang="nl-NL" dirty="0"/>
              <a:t>Zorgverantwoordelijke centraal als het gaat om besluit tot start verplichte zorg</a:t>
            </a:r>
          </a:p>
          <a:p>
            <a:pPr marL="342900" indent="-342900">
              <a:lnSpc>
                <a:spcPct val="120000"/>
              </a:lnSpc>
              <a:buFont typeface="Arial" panose="020B0604020202020204" pitchFamily="34" charset="0"/>
              <a:buChar char="•"/>
            </a:pPr>
            <a:r>
              <a:rPr lang="nl-NL" dirty="0"/>
              <a:t>Registratie zo dicht mogelijk bij de werkelijkheid</a:t>
            </a:r>
          </a:p>
          <a:p>
            <a:pPr marL="342900" indent="-342900">
              <a:lnSpc>
                <a:spcPct val="120000"/>
              </a:lnSpc>
              <a:buFont typeface="Arial" panose="020B0604020202020204" pitchFamily="34" charset="0"/>
              <a:buChar char="•"/>
            </a:pPr>
            <a:r>
              <a:rPr lang="nl-NL" dirty="0"/>
              <a:t>Het besluit tot toepassen verplichte zorg staat los van de registratie</a:t>
            </a:r>
          </a:p>
          <a:p>
            <a:pPr marL="702900" lvl="2" indent="-342900">
              <a:lnSpc>
                <a:spcPct val="120000"/>
              </a:lnSpc>
            </a:pPr>
            <a:r>
              <a:rPr lang="nl-NL" sz="2000" u="sng" dirty="0">
                <a:solidFill>
                  <a:srgbClr val="F6746A"/>
                </a:solidFill>
              </a:rPr>
              <a:t>Besluit</a:t>
            </a:r>
            <a:r>
              <a:rPr lang="nl-NL" sz="2000" dirty="0">
                <a:solidFill>
                  <a:srgbClr val="F6746A"/>
                </a:solidFill>
              </a:rPr>
              <a:t> tot toepassen op hoofdcategorie, </a:t>
            </a:r>
            <a:r>
              <a:rPr lang="nl-NL" sz="2000" u="sng" dirty="0">
                <a:solidFill>
                  <a:srgbClr val="F6746A"/>
                </a:solidFill>
              </a:rPr>
              <a:t>registratie</a:t>
            </a:r>
            <a:r>
              <a:rPr lang="nl-NL" sz="2000" dirty="0">
                <a:solidFill>
                  <a:srgbClr val="F6746A"/>
                </a:solidFill>
              </a:rPr>
              <a:t> van daadwerkelijk toegepaste verplichte zorg geschiedt op (laagste) subcategorie</a:t>
            </a:r>
          </a:p>
          <a:p>
            <a:pPr marL="342900" indent="-342900">
              <a:lnSpc>
                <a:spcPct val="120000"/>
              </a:lnSpc>
              <a:buFont typeface="Arial" panose="020B0604020202020204" pitchFamily="34" charset="0"/>
              <a:buChar char="•"/>
            </a:pPr>
            <a:r>
              <a:rPr lang="nl-NL" dirty="0"/>
              <a:t>Ggz organisatie zelf verantwoordelijk voor volledig aanleveren IGJ</a:t>
            </a:r>
          </a:p>
        </p:txBody>
      </p:sp>
      <p:sp>
        <p:nvSpPr>
          <p:cNvPr id="5" name="Tijdelijke aanduiding voor dianummer 4">
            <a:extLst>
              <a:ext uri="{FF2B5EF4-FFF2-40B4-BE49-F238E27FC236}">
                <a16:creationId xmlns:a16="http://schemas.microsoft.com/office/drawing/2014/main" id="{4F64C706-6671-44F8-87A1-472FCD6B607C}"/>
              </a:ext>
            </a:extLst>
          </p:cNvPr>
          <p:cNvSpPr>
            <a:spLocks noGrp="1"/>
          </p:cNvSpPr>
          <p:nvPr>
            <p:ph type="sldNum" sz="quarter" idx="4"/>
          </p:nvPr>
        </p:nvSpPr>
        <p:spPr/>
        <p:txBody>
          <a:bodyPr/>
          <a:lstStyle/>
          <a:p>
            <a:fld id="{5074DD8C-847B-4205-B302-DBB7AC446D4E}" type="slidenum">
              <a:rPr lang="nl-NL" smtClean="0"/>
              <a:pPr/>
              <a:t>9</a:t>
            </a:fld>
            <a:endParaRPr lang="nl-NL" dirty="0"/>
          </a:p>
        </p:txBody>
      </p:sp>
      <p:sp>
        <p:nvSpPr>
          <p:cNvPr id="7" name="Tijdelijke aanduiding voor voettekst 27">
            <a:extLst>
              <a:ext uri="{FF2B5EF4-FFF2-40B4-BE49-F238E27FC236}">
                <a16:creationId xmlns:a16="http://schemas.microsoft.com/office/drawing/2014/main" id="{A9B3617E-38C1-49FE-A1BF-2C9EADD69164}"/>
              </a:ext>
            </a:extLst>
          </p:cNvPr>
          <p:cNvSpPr txBox="1">
            <a:spLocks/>
          </p:cNvSpPr>
          <p:nvPr/>
        </p:nvSpPr>
        <p:spPr>
          <a:xfrm>
            <a:off x="540000" y="6357822"/>
            <a:ext cx="3860297" cy="365210"/>
          </a:xfrm>
          <a:prstGeom prst="rect">
            <a:avLst/>
          </a:prstGeom>
        </p:spPr>
        <p:txBody>
          <a:bodyPr anchor="ctr">
            <a:normAutofit fontScale="47500" lnSpcReduction="20000"/>
          </a:bodyPr>
          <a:lst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nl-NL" dirty="0"/>
              <a:t>Instructiepresentatie registratie toegepaste verplichte zorg – v2 25-09-20</a:t>
            </a:r>
          </a:p>
        </p:txBody>
      </p:sp>
    </p:spTree>
    <p:extLst>
      <p:ext uri="{BB962C8B-B14F-4D97-AF65-F5344CB8AC3E}">
        <p14:creationId xmlns:p14="http://schemas.microsoft.com/office/powerpoint/2010/main" val="3620851791"/>
      </p:ext>
    </p:extLst>
  </p:cSld>
  <p:clrMapOvr>
    <a:masterClrMapping/>
  </p:clrMapOvr>
</p:sld>
</file>

<file path=ppt/theme/theme1.xml><?xml version="1.0" encoding="utf-8"?>
<a:theme xmlns:a="http://schemas.openxmlformats.org/drawingml/2006/main" name="Kantoorthema">
  <a:themeElements>
    <a:clrScheme name="ggz">
      <a:dk1>
        <a:srgbClr val="F7796F"/>
      </a:dk1>
      <a:lt1>
        <a:srgbClr val="FFFFFF"/>
      </a:lt1>
      <a:dk2>
        <a:srgbClr val="1B213E"/>
      </a:dk2>
      <a:lt2>
        <a:srgbClr val="3127C8"/>
      </a:lt2>
      <a:accent1>
        <a:srgbClr val="CFF5A4"/>
      </a:accent1>
      <a:accent2>
        <a:srgbClr val="D6D6FF"/>
      </a:accent2>
      <a:accent3>
        <a:srgbClr val="FFE4B0"/>
      </a:accent3>
      <a:accent4>
        <a:srgbClr val="F3FFE6"/>
      </a:accent4>
      <a:accent5>
        <a:srgbClr val="F3F3FF"/>
      </a:accent5>
      <a:accent6>
        <a:srgbClr val="FFF5E2"/>
      </a:accent6>
      <a:hlink>
        <a:srgbClr val="1B213E"/>
      </a:hlink>
      <a:folHlink>
        <a:srgbClr val="1B213E"/>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ECECFB06383842B63800BBFA6BBED8" ma:contentTypeVersion="12" ma:contentTypeDescription="Een nieuw document maken." ma:contentTypeScope="" ma:versionID="b238d90c39ecf36e02e79acc3f46e1c7">
  <xsd:schema xmlns:xsd="http://www.w3.org/2001/XMLSchema" xmlns:xs="http://www.w3.org/2001/XMLSchema" xmlns:p="http://schemas.microsoft.com/office/2006/metadata/properties" xmlns:ns2="bd4eeb7b-9130-486d-8d47-6c92a2f4ef30" xmlns:ns3="f5db4a15-b399-4281-9587-632e5f70aa20" targetNamespace="http://schemas.microsoft.com/office/2006/metadata/properties" ma:root="true" ma:fieldsID="cba445e9d06e8ba69fbb8a8028b6d4f0" ns2:_="" ns3:_="">
    <xsd:import namespace="bd4eeb7b-9130-486d-8d47-6c92a2f4ef30"/>
    <xsd:import namespace="f5db4a15-b399-4281-9587-632e5f70aa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4eeb7b-9130-486d-8d47-6c92a2f4ef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db4a15-b399-4281-9587-632e5f70aa20"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22A547-ABE8-4EAC-9B02-10DB7F522B33}">
  <ds:schemaRefs>
    <ds:schemaRef ds:uri="http://schemas.microsoft.com/sharepoint/v3/contenttype/forms"/>
  </ds:schemaRefs>
</ds:datastoreItem>
</file>

<file path=customXml/itemProps2.xml><?xml version="1.0" encoding="utf-8"?>
<ds:datastoreItem xmlns:ds="http://schemas.openxmlformats.org/officeDocument/2006/customXml" ds:itemID="{8BA98C04-6480-4C66-BEE2-8A4EC9F3FC27}">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5db4a15-b399-4281-9587-632e5f70aa20"/>
    <ds:schemaRef ds:uri="http://purl.org/dc/terms/"/>
    <ds:schemaRef ds:uri="bd4eeb7b-9130-486d-8d47-6c92a2f4ef30"/>
    <ds:schemaRef ds:uri="http://www.w3.org/XML/1998/namespace"/>
    <ds:schemaRef ds:uri="http://purl.org/dc/dcmitype/"/>
  </ds:schemaRefs>
</ds:datastoreItem>
</file>

<file path=customXml/itemProps3.xml><?xml version="1.0" encoding="utf-8"?>
<ds:datastoreItem xmlns:ds="http://schemas.openxmlformats.org/officeDocument/2006/customXml" ds:itemID="{5A21911E-48CE-40E4-8A08-85235FA283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4eeb7b-9130-486d-8d47-6c92a2f4ef30"/>
    <ds:schemaRef ds:uri="f5db4a15-b399-4281-9587-632e5f70aa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17667</TotalTime>
  <Words>5660</Words>
  <Application>Microsoft Macintosh PowerPoint</Application>
  <PresentationFormat>Aangepast</PresentationFormat>
  <Paragraphs>432</Paragraphs>
  <Slides>36</Slides>
  <Notes>24</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36</vt:i4>
      </vt:variant>
    </vt:vector>
  </HeadingPairs>
  <TitlesOfParts>
    <vt:vector size="45" baseType="lpstr">
      <vt:lpstr>MS Mincho</vt:lpstr>
      <vt:lpstr>SimSun</vt:lpstr>
      <vt:lpstr>Arial</vt:lpstr>
      <vt:lpstr>Calibri</vt:lpstr>
      <vt:lpstr>Calibri Light</vt:lpstr>
      <vt:lpstr>Segoe UI Light</vt:lpstr>
      <vt:lpstr>Symbol</vt:lpstr>
      <vt:lpstr>Times New Roman</vt:lpstr>
      <vt:lpstr>Kantoorthema</vt:lpstr>
      <vt:lpstr>Verplichte zorg</vt:lpstr>
      <vt:lpstr>Inhoud presentatie - Wat is verplichte zorg? - Vormen van verplichte zorg - Registratie van toegepaste verplichte zorg - Verantwoording aan IGJ - Waar vind ik meer informatie?</vt:lpstr>
      <vt:lpstr>Bronnen voor deze presentatie: - Wettekst Wvggz - Ministeriele regeling - Informatieboekje verplichte zorg </vt:lpstr>
      <vt:lpstr>Uitleg bij deze presentatie: - wettekst opgenomen op dia (waar relevant) - tekst uit informatieboekje verplichte zorg is bij ‘notities’ opgenomen - Werkversie; nummering links onder </vt:lpstr>
      <vt:lpstr>Wat is verplichte zorg?</vt:lpstr>
      <vt:lpstr>Voorwaarden: - Laatste redmiddel: de enige manier om het ernstig nadeel weg te nemen - Proportioneel: in verhouding tot het beoogde doel - Effectief: het gewenste resultaat </vt:lpstr>
      <vt:lpstr>Wat registreer je?</vt:lpstr>
      <vt:lpstr>Wat registreer je niet?</vt:lpstr>
      <vt:lpstr>Uitgangspunten bij registratie verplichte zorg</vt:lpstr>
      <vt:lpstr>Stappenplan in het kort</vt:lpstr>
      <vt:lpstr>Stappenplan in het kort</vt:lpstr>
      <vt:lpstr>11 hoofdcategorieën van verplichte zorg</vt:lpstr>
      <vt:lpstr>11 hoofdcategorieën van verplichte zorg</vt:lpstr>
      <vt:lpstr>1. Medische controles en handelingen</vt:lpstr>
      <vt:lpstr>2. Beperken bewegingsvrijheid</vt:lpstr>
      <vt:lpstr>3. Insluiten</vt:lpstr>
      <vt:lpstr>Ruimtes voor insluiten</vt:lpstr>
      <vt:lpstr>4. Uitoefenen van toezicht</vt:lpstr>
      <vt:lpstr>5. Onderzoek aan kleding of lichaam</vt:lpstr>
      <vt:lpstr>6. Onderzoek woon/verblijfruimte</vt:lpstr>
      <vt:lpstr>7. Controle aanwezigheid gedrag beïnvloedende middelen</vt:lpstr>
      <vt:lpstr>8. Beperking vrijheid het eigen leven in te richten</vt:lpstr>
      <vt:lpstr>9. Beperken bezoek</vt:lpstr>
      <vt:lpstr>10. Opnemen accommodatie</vt:lpstr>
      <vt:lpstr>11. Overbrengen plaats tijdelijk verblijf</vt:lpstr>
      <vt:lpstr>Registratie van toegepaste verplichte zorg</vt:lpstr>
      <vt:lpstr>Tijdsregistratie</vt:lpstr>
      <vt:lpstr>11 hoofdcategorieën: duur of moment?</vt:lpstr>
      <vt:lpstr>Wanneer ‘dubbele’ registratie?</vt:lpstr>
      <vt:lpstr>Verantwoording aan IGJ</vt:lpstr>
      <vt:lpstr>Digitaal overzicht (art 8:24)</vt:lpstr>
      <vt:lpstr>Analyse (art 8:25)</vt:lpstr>
      <vt:lpstr>Hulpmiddelen en informatiebronnen</vt:lpstr>
      <vt:lpstr>Waar vind ik meer informatie?</vt:lpstr>
      <vt:lpstr>Hartelijk dank en veel succes!</vt:lpstr>
      <vt:lpstr>PowerPoint-presentatie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Projectenwerk | Linda</dc:creator>
  <cp:lastModifiedBy>Charlotte Karman</cp:lastModifiedBy>
  <cp:revision>7</cp:revision>
  <cp:lastPrinted>2020-09-25T04:34:13Z</cp:lastPrinted>
  <dcterms:created xsi:type="dcterms:W3CDTF">2020-07-22T12:51:57Z</dcterms:created>
  <dcterms:modified xsi:type="dcterms:W3CDTF">2020-10-07T14:13:55Z</dcterms:modified>
</cp:coreProperties>
</file>